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</p:sldIdLst>
  <p:sldSz cx="9144000" cy="6858000" type="screen4x3"/>
  <p:notesSz cx="6858000" cy="9144000"/>
  <p:custDataLst>
    <p:tags r:id="rId24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198D-D723-417F-850D-9D7F363F63D5}" type="datetimeFigureOut">
              <a:rPr lang="fr-FR" smtClean="0"/>
              <a:t>11/01/2015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860F-0673-4008-A3A5-5A01CF34B6C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198D-D723-417F-850D-9D7F363F63D5}" type="datetimeFigureOut">
              <a:rPr lang="fr-FR" smtClean="0"/>
              <a:t>11/01/2015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860F-0673-4008-A3A5-5A01CF34B6C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198D-D723-417F-850D-9D7F363F63D5}" type="datetimeFigureOut">
              <a:rPr lang="fr-FR" smtClean="0"/>
              <a:t>11/01/2015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860F-0673-4008-A3A5-5A01CF34B6C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198D-D723-417F-850D-9D7F363F63D5}" type="datetimeFigureOut">
              <a:rPr lang="fr-FR" smtClean="0"/>
              <a:t>11/01/2015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860F-0673-4008-A3A5-5A01CF34B6C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198D-D723-417F-850D-9D7F363F63D5}" type="datetimeFigureOut">
              <a:rPr lang="fr-FR" smtClean="0"/>
              <a:t>11/01/2015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860F-0673-4008-A3A5-5A01CF34B6C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198D-D723-417F-850D-9D7F363F63D5}" type="datetimeFigureOut">
              <a:rPr lang="fr-FR" smtClean="0"/>
              <a:t>11/01/2015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860F-0673-4008-A3A5-5A01CF34B6C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198D-D723-417F-850D-9D7F363F63D5}" type="datetimeFigureOut">
              <a:rPr lang="fr-FR" smtClean="0"/>
              <a:t>11/01/2015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860F-0673-4008-A3A5-5A01CF34B6C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198D-D723-417F-850D-9D7F363F63D5}" type="datetimeFigureOut">
              <a:rPr lang="fr-FR" smtClean="0"/>
              <a:t>11/01/2015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860F-0673-4008-A3A5-5A01CF34B6C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198D-D723-417F-850D-9D7F363F63D5}" type="datetimeFigureOut">
              <a:rPr lang="fr-FR" smtClean="0"/>
              <a:t>11/01/2015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860F-0673-4008-A3A5-5A01CF34B6C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198D-D723-417F-850D-9D7F363F63D5}" type="datetimeFigureOut">
              <a:rPr lang="fr-FR" smtClean="0"/>
              <a:t>11/01/2015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860F-0673-4008-A3A5-5A01CF34B6C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198D-D723-417F-850D-9D7F363F63D5}" type="datetimeFigureOut">
              <a:rPr lang="fr-FR" smtClean="0"/>
              <a:t>11/01/2015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860F-0673-4008-A3A5-5A01CF34B6C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2198D-D723-417F-850D-9D7F363F63D5}" type="datetimeFigureOut">
              <a:rPr lang="fr-FR" smtClean="0"/>
              <a:t>11/01/2015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860F-0673-4008-A3A5-5A01CF34B6C3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8359" y="2967335"/>
            <a:ext cx="86072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Albi</a:t>
            </a:r>
          </a:p>
          <a:p>
            <a:pPr algn="ctr"/>
            <a:r>
              <a:rPr lang="fr-FR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Fotos</a:t>
            </a:r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sacadas</a:t>
            </a:r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por</a:t>
            </a:r>
            <a:r>
              <a:rPr lang="fr-F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r-FR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Maëva</a:t>
            </a:r>
            <a:endParaRPr lang="fr-FR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rcado de Navidad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rcado de Navidad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rcado de Navidad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rcado de Navidad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rcado de Navidad (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rcado de Navidad (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pic>
        <p:nvPicPr>
          <p:cNvPr id="3" name="Image 2" descr="Mercado de Navidad- decoratí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 árbol de Navid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 árbol de Navidad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5833" y="0"/>
            <a:ext cx="38523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 árbol de Navidad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5833" y="0"/>
            <a:ext cx="38523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 papá No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5833" y="0"/>
            <a:ext cx="38523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árbol con la decoració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 pasillo decor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 pasillo decorado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 puesto del mercado de Navid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fé Le Ponti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400" y="0"/>
            <a:ext cx="8251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ecoración de Navid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ecoración de Navidad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ecoración de Navidad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l carrusel de la plaza de Vig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rcado de Navid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rcado de Navidad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33e8499685ba48d9f5ed2a1ba9b7a5a14fc6c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</Words>
  <Application>Microsoft Office PowerPoint</Application>
  <PresentationFormat>Affichage à l'écran (4:3)</PresentationFormat>
  <Paragraphs>2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Utilisateur</dc:creator>
  <cp:lastModifiedBy>Utilisateur</cp:lastModifiedBy>
  <cp:revision>2</cp:revision>
  <dcterms:created xsi:type="dcterms:W3CDTF">2015-01-11T17:31:48Z</dcterms:created>
  <dcterms:modified xsi:type="dcterms:W3CDTF">2015-01-11T17:40:37Z</dcterms:modified>
</cp:coreProperties>
</file>