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custDataLst>
    <p:tags r:id="rId1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1DB7C-2FCA-4A7C-922E-527124DCE6BF}" type="datetimeFigureOut">
              <a:rPr lang="fr-FR" smtClean="0"/>
              <a:t>28/09/2014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2A4E6-E681-40EE-979A-8BD627329B8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A4E6-E681-40EE-979A-8BD627329B8F}" type="slidenum">
              <a:rPr lang="fr-FR" smtClean="0"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A96A7C-EEE2-465E-9E64-80D2D6B70095}" type="datetimeFigureOut">
              <a:rPr lang="fr-FR" smtClean="0"/>
              <a:pPr/>
              <a:t>28/09/2014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7714069-63A4-4295-BA24-4D5597AD3D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5749" y="1700808"/>
            <a:ext cx="779251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¿</a:t>
            </a:r>
            <a:r>
              <a:rPr lang="fr-F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Conoces</a:t>
            </a:r>
            <a:r>
              <a:rPr lang="fr-F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el </a:t>
            </a:r>
            <a:r>
              <a:rPr lang="fr-F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patrimonio</a:t>
            </a:r>
            <a:endParaRPr lang="fr-FR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francés</a:t>
            </a:r>
            <a:r>
              <a:rPr lang="fr-F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</a:p>
          <a:p>
            <a:pPr algn="ctr"/>
            <a:endParaRPr lang="fr-FR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7" y="4813994"/>
            <a:ext cx="79928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r-FR" sz="4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Adivina</a:t>
            </a:r>
            <a:r>
              <a:rPr lang="fr-FR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fr-FR" sz="4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qué</a:t>
            </a:r>
            <a:r>
              <a:rPr lang="fr-FR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fr-FR" sz="4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monumentos</a:t>
            </a:r>
            <a:r>
              <a:rPr lang="fr-FR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fr-FR" sz="4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están</a:t>
            </a:r>
            <a:r>
              <a:rPr lang="fr-FR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fr-FR" sz="4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representados</a:t>
            </a:r>
            <a:endParaRPr lang="fr-FR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92696"/>
            <a:ext cx="575933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83568" y="544522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8) </a:t>
            </a:r>
            <a:r>
              <a:rPr lang="fr-FR" dirty="0" err="1" smtClean="0"/>
              <a:t>Vía</a:t>
            </a:r>
            <a:r>
              <a:rPr lang="fr-FR" dirty="0" smtClean="0"/>
              <a:t> </a:t>
            </a:r>
            <a:r>
              <a:rPr lang="fr-FR" dirty="0" err="1" smtClean="0"/>
              <a:t>navegable</a:t>
            </a:r>
            <a:r>
              <a:rPr lang="fr-FR" dirty="0" smtClean="0"/>
              <a:t> que une el río </a:t>
            </a:r>
            <a:r>
              <a:rPr lang="fr-FR" dirty="0" err="1" smtClean="0"/>
              <a:t>Garona</a:t>
            </a:r>
            <a:r>
              <a:rPr lang="fr-FR" dirty="0" smtClean="0"/>
              <a:t>  en Toulouse con el </a:t>
            </a:r>
            <a:r>
              <a:rPr lang="fr-FR" dirty="0" err="1" smtClean="0"/>
              <a:t>mar</a:t>
            </a:r>
            <a:r>
              <a:rPr lang="fr-FR" dirty="0" smtClean="0"/>
              <a:t> </a:t>
            </a:r>
            <a:r>
              <a:rPr lang="fr-FR" dirty="0" err="1" smtClean="0"/>
              <a:t>mediterráneo</a:t>
            </a:r>
            <a:r>
              <a:rPr lang="fr-FR" dirty="0" smtClean="0"/>
              <a:t>.  </a:t>
            </a:r>
          </a:p>
          <a:p>
            <a:r>
              <a:rPr lang="fr-FR" dirty="0" smtClean="0"/>
              <a:t>Canal qui relie la Garonne à la mer Méditerranée.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ervice-public.fr/images/actu/003280/jep_2014_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423221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4259097" cy="62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c/cf/PalaisDeL'Elys%C3%A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586110" cy="5040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733256"/>
            <a:ext cx="914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 smtClean="0"/>
              <a:t>Es la </a:t>
            </a:r>
            <a:r>
              <a:rPr lang="fr-FR" dirty="0" err="1" smtClean="0"/>
              <a:t>sede</a:t>
            </a:r>
            <a:r>
              <a:rPr lang="fr-FR" dirty="0" smtClean="0"/>
              <a:t> de la </a:t>
            </a:r>
            <a:r>
              <a:rPr lang="fr-FR" dirty="0" err="1" smtClean="0"/>
              <a:t>Presidencia</a:t>
            </a:r>
            <a:r>
              <a:rPr lang="fr-FR" dirty="0" smtClean="0"/>
              <a:t> de la </a:t>
            </a:r>
            <a:r>
              <a:rPr lang="fr-FR" dirty="0" err="1" smtClean="0"/>
              <a:t>República</a:t>
            </a:r>
            <a:r>
              <a:rPr lang="fr-FR" dirty="0" smtClean="0"/>
              <a:t> </a:t>
            </a:r>
            <a:r>
              <a:rPr lang="fr-FR" dirty="0" err="1" smtClean="0"/>
              <a:t>francesa.Se</a:t>
            </a:r>
            <a:r>
              <a:rPr lang="fr-FR" dirty="0" smtClean="0"/>
              <a:t> </a:t>
            </a:r>
            <a:r>
              <a:rPr lang="fr-FR" dirty="0" err="1" smtClean="0"/>
              <a:t>sitúa</a:t>
            </a:r>
            <a:r>
              <a:rPr lang="fr-FR" dirty="0" smtClean="0"/>
              <a:t> en </a:t>
            </a:r>
          </a:p>
          <a:p>
            <a:pPr marL="342900" indent="-342900"/>
            <a:r>
              <a:rPr lang="fr-FR" dirty="0"/>
              <a:t> </a:t>
            </a:r>
            <a:r>
              <a:rPr lang="fr-FR" dirty="0" smtClean="0"/>
              <a:t>     </a:t>
            </a:r>
            <a:r>
              <a:rPr lang="fr-FR" dirty="0" err="1" smtClean="0"/>
              <a:t>París</a:t>
            </a:r>
            <a:r>
              <a:rPr lang="fr-FR" dirty="0" smtClean="0"/>
              <a:t>.</a:t>
            </a:r>
          </a:p>
          <a:p>
            <a:pPr marL="342900" indent="-342900"/>
            <a:r>
              <a:rPr lang="fr-FR" dirty="0"/>
              <a:t> </a:t>
            </a:r>
            <a:r>
              <a:rPr lang="fr-FR" dirty="0" smtClean="0"/>
              <a:t>     Siège de la Présidence de la République française.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7716299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39552" y="4365104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2) Es el </a:t>
            </a:r>
            <a:r>
              <a:rPr lang="fr-FR" dirty="0" err="1" smtClean="0"/>
              <a:t>castillo</a:t>
            </a:r>
            <a:r>
              <a:rPr lang="fr-FR" dirty="0" smtClean="0"/>
              <a:t> </a:t>
            </a:r>
            <a:r>
              <a:rPr lang="fr-FR" dirty="0" err="1" smtClean="0"/>
              <a:t>más</a:t>
            </a:r>
            <a:r>
              <a:rPr lang="fr-FR" dirty="0" smtClean="0"/>
              <a:t> grande de los </a:t>
            </a:r>
            <a:r>
              <a:rPr lang="fr-FR" dirty="0" err="1" smtClean="0"/>
              <a:t>Castilllos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Loira</a:t>
            </a:r>
            <a:r>
              <a:rPr lang="fr-FR" dirty="0" smtClean="0"/>
              <a:t>. </a:t>
            </a:r>
            <a:r>
              <a:rPr lang="fr-FR" dirty="0" err="1" smtClean="0"/>
              <a:t>Fue</a:t>
            </a:r>
            <a:r>
              <a:rPr lang="fr-FR" dirty="0" smtClean="0"/>
              <a:t> el </a:t>
            </a:r>
            <a:r>
              <a:rPr lang="fr-FR" dirty="0" err="1" smtClean="0"/>
              <a:t>pabellón</a:t>
            </a:r>
            <a:r>
              <a:rPr lang="fr-FR" dirty="0" smtClean="0"/>
              <a:t> de </a:t>
            </a:r>
            <a:r>
              <a:rPr lang="fr-FR" dirty="0" err="1" smtClean="0"/>
              <a:t>caza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rey</a:t>
            </a:r>
            <a:r>
              <a:rPr lang="fr-FR" dirty="0" smtClean="0"/>
              <a:t> Francisco I.</a:t>
            </a:r>
          </a:p>
          <a:p>
            <a:r>
              <a:rPr lang="fr-FR" dirty="0" smtClean="0"/>
              <a:t>C’est l’un des plus grands châteaux de la </a:t>
            </a:r>
            <a:r>
              <a:rPr lang="fr-FR" dirty="0" err="1" smtClean="0"/>
              <a:t>Loire.Il</a:t>
            </a:r>
            <a:r>
              <a:rPr lang="fr-FR" dirty="0" smtClean="0"/>
              <a:t> fut construit par François 1</a:t>
            </a:r>
            <a:r>
              <a:rPr lang="fr-FR" baseline="30000" dirty="0" smtClean="0"/>
              <a:t>er.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44017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39552" y="522920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3) </a:t>
            </a:r>
            <a:r>
              <a:rPr lang="fr-FR" dirty="0" err="1" smtClean="0"/>
              <a:t>Monumento</a:t>
            </a:r>
            <a:r>
              <a:rPr lang="fr-FR" dirty="0" smtClean="0"/>
              <a:t> de la </a:t>
            </a:r>
            <a:r>
              <a:rPr lang="fr-FR" dirty="0" err="1" smtClean="0"/>
              <a:t>ciudad</a:t>
            </a:r>
            <a:r>
              <a:rPr lang="fr-FR" dirty="0" smtClean="0"/>
              <a:t> de Toulouse </a:t>
            </a:r>
            <a:r>
              <a:rPr lang="fr-FR" dirty="0" err="1" smtClean="0"/>
              <a:t>donde</a:t>
            </a:r>
            <a:r>
              <a:rPr lang="fr-FR" dirty="0" smtClean="0"/>
              <a:t> </a:t>
            </a:r>
            <a:r>
              <a:rPr lang="fr-FR" dirty="0" err="1" smtClean="0"/>
              <a:t>está</a:t>
            </a:r>
            <a:r>
              <a:rPr lang="fr-FR" dirty="0" smtClean="0"/>
              <a:t> el Ayuntamiento.</a:t>
            </a:r>
          </a:p>
          <a:p>
            <a:r>
              <a:rPr lang="fr-FR" dirty="0" smtClean="0"/>
              <a:t>Monument de Toulouse qui abrite l’Hôtel de ville.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sortir.local.fr/img/lieux/1339768305_pont_g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76672"/>
            <a:ext cx="6527482" cy="4320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5013176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4) </a:t>
            </a:r>
            <a:r>
              <a:rPr lang="fr-FR" dirty="0" err="1" smtClean="0"/>
              <a:t>Acueducto</a:t>
            </a:r>
            <a:r>
              <a:rPr lang="fr-FR" dirty="0" smtClean="0"/>
              <a:t> romano </a:t>
            </a:r>
            <a:r>
              <a:rPr lang="fr-FR" dirty="0" err="1" smtClean="0"/>
              <a:t>situado</a:t>
            </a:r>
            <a:r>
              <a:rPr lang="fr-FR" dirty="0" smtClean="0"/>
              <a:t> en el sur de Francia.</a:t>
            </a:r>
          </a:p>
          <a:p>
            <a:r>
              <a:rPr lang="fr-FR" dirty="0" smtClean="0"/>
              <a:t>Pont-aqueduc romain à trois niveaux, entre Uzès et Nîmes.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idealsalle.fr/images/hotels/17565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76672"/>
            <a:ext cx="5760000" cy="4320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544522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5) </a:t>
            </a:r>
            <a:r>
              <a:rPr lang="fr-FR" dirty="0" err="1" smtClean="0"/>
              <a:t>Anfiteatro</a:t>
            </a:r>
            <a:r>
              <a:rPr lang="fr-FR" dirty="0" smtClean="0"/>
              <a:t> </a:t>
            </a:r>
            <a:r>
              <a:rPr lang="fr-FR" dirty="0" err="1" smtClean="0"/>
              <a:t>situado</a:t>
            </a:r>
            <a:r>
              <a:rPr lang="fr-FR" dirty="0" smtClean="0"/>
              <a:t> en el sur de Francia. </a:t>
            </a:r>
          </a:p>
          <a:p>
            <a:r>
              <a:rPr lang="fr-FR" dirty="0"/>
              <a:t> </a:t>
            </a:r>
            <a:r>
              <a:rPr lang="fr-FR" dirty="0" smtClean="0"/>
              <a:t>   Amphithéâtre romain situé dans le Gard.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48680"/>
            <a:ext cx="609384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9552" y="5589240"/>
            <a:ext cx="914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dirty="0" smtClean="0"/>
              <a:t>6) </a:t>
            </a:r>
            <a:r>
              <a:rPr lang="fr-FR" dirty="0" err="1" smtClean="0"/>
              <a:t>Situado</a:t>
            </a:r>
            <a:r>
              <a:rPr lang="fr-FR" dirty="0" smtClean="0"/>
              <a:t> en un </a:t>
            </a:r>
            <a:r>
              <a:rPr lang="fr-FR" dirty="0" err="1" smtClean="0"/>
              <a:t>promontorio</a:t>
            </a:r>
            <a:r>
              <a:rPr lang="fr-FR" dirty="0" smtClean="0"/>
              <a:t> </a:t>
            </a:r>
            <a:r>
              <a:rPr lang="fr-FR" dirty="0" err="1" smtClean="0"/>
              <a:t>rocoso</a:t>
            </a:r>
            <a:r>
              <a:rPr lang="fr-FR" dirty="0" smtClean="0"/>
              <a:t> en </a:t>
            </a:r>
            <a:r>
              <a:rPr lang="fr-FR" dirty="0" err="1" smtClean="0"/>
              <a:t>Normandia</a:t>
            </a:r>
            <a:r>
              <a:rPr lang="fr-FR" dirty="0" smtClean="0"/>
              <a:t>.  </a:t>
            </a:r>
          </a:p>
          <a:p>
            <a:pPr marL="342900" indent="-342900"/>
            <a:r>
              <a:rPr lang="fr-FR" dirty="0" smtClean="0"/>
              <a:t>    Ilot rocheux sur lequel a été construit un sanctuaire.        </a:t>
            </a:r>
          </a:p>
          <a:p>
            <a:pPr marL="342900" indent="-342900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574547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83568" y="544522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7) Cueva </a:t>
            </a:r>
            <a:r>
              <a:rPr lang="fr-FR" dirty="0" err="1" smtClean="0"/>
              <a:t>descubierta</a:t>
            </a:r>
            <a:r>
              <a:rPr lang="fr-FR" dirty="0" smtClean="0"/>
              <a:t> en 1940. Se </a:t>
            </a:r>
            <a:r>
              <a:rPr lang="fr-FR" dirty="0" err="1" smtClean="0"/>
              <a:t>encuentra</a:t>
            </a:r>
            <a:r>
              <a:rPr lang="fr-FR" dirty="0" smtClean="0"/>
              <a:t> en </a:t>
            </a:r>
            <a:r>
              <a:rPr lang="fr-FR" dirty="0" err="1" smtClean="0"/>
              <a:t>Dordoña</a:t>
            </a:r>
            <a:r>
              <a:rPr lang="fr-FR" dirty="0" smtClean="0"/>
              <a:t>.  </a:t>
            </a:r>
          </a:p>
          <a:p>
            <a:r>
              <a:rPr lang="fr-FR" dirty="0"/>
              <a:t> </a:t>
            </a:r>
            <a:r>
              <a:rPr lang="fr-FR" dirty="0" smtClean="0"/>
              <a:t>    Une des plus importantes grottes du Paléolithique.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3445fb24b80d3d050b7317166a5193d5ffc73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100</TotalTime>
  <Words>216</Words>
  <Application>Microsoft Office PowerPoint</Application>
  <PresentationFormat>Affichage à l'écran (4:3)</PresentationFormat>
  <Paragraphs>32</Paragraphs>
  <Slides>11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Oriel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Utilisateur</cp:lastModifiedBy>
  <cp:revision>13</cp:revision>
  <dcterms:created xsi:type="dcterms:W3CDTF">2014-09-27T14:25:00Z</dcterms:created>
  <dcterms:modified xsi:type="dcterms:W3CDTF">2014-09-28T07:38:02Z</dcterms:modified>
</cp:coreProperties>
</file>