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custDataLst>
    <p:tags r:id="rId9"/>
  </p:custDataLst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9" d="100"/>
          <a:sy n="59" d="100"/>
        </p:scale>
        <p:origin x="-1872" y="-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8F4F6-B225-0B43-8894-0879DBD4FA30}" type="datetimeFigureOut">
              <a:rPr lang="fr-FR" smtClean="0"/>
              <a:pPr/>
              <a:t>04/01/2015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12E32-2A5E-3F42-AE37-3765AF4250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522685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12E32-2A5E-3F42-AE37-3765AF425035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460449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BE20-3DEB-9D43-BC1A-C4F3EEA068B8}" type="datetimeFigureOut">
              <a:rPr lang="fr-FR" smtClean="0"/>
              <a:pPr/>
              <a:t>04/01/2015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7007-48C6-6640-91C3-179EFE1B8D9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217835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BE20-3DEB-9D43-BC1A-C4F3EEA068B8}" type="datetimeFigureOut">
              <a:rPr lang="fr-FR" smtClean="0"/>
              <a:pPr/>
              <a:t>04/01/2015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7007-48C6-6640-91C3-179EFE1B8D9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03010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BE20-3DEB-9D43-BC1A-C4F3EEA068B8}" type="datetimeFigureOut">
              <a:rPr lang="fr-FR" smtClean="0"/>
              <a:pPr/>
              <a:t>04/01/2015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7007-48C6-6640-91C3-179EFE1B8D9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68379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BE20-3DEB-9D43-BC1A-C4F3EEA068B8}" type="datetimeFigureOut">
              <a:rPr lang="fr-FR" smtClean="0"/>
              <a:pPr/>
              <a:t>04/01/2015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7007-48C6-6640-91C3-179EFE1B8D9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53980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BE20-3DEB-9D43-BC1A-C4F3EEA068B8}" type="datetimeFigureOut">
              <a:rPr lang="fr-FR" smtClean="0"/>
              <a:pPr/>
              <a:t>04/01/2015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7007-48C6-6640-91C3-179EFE1B8D9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76739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BE20-3DEB-9D43-BC1A-C4F3EEA068B8}" type="datetimeFigureOut">
              <a:rPr lang="fr-FR" smtClean="0"/>
              <a:pPr/>
              <a:t>04/01/2015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7007-48C6-6640-91C3-179EFE1B8D9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84930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BE20-3DEB-9D43-BC1A-C4F3EEA068B8}" type="datetimeFigureOut">
              <a:rPr lang="fr-FR" smtClean="0"/>
              <a:pPr/>
              <a:t>04/01/2015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7007-48C6-6640-91C3-179EFE1B8D9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63469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BE20-3DEB-9D43-BC1A-C4F3EEA068B8}" type="datetimeFigureOut">
              <a:rPr lang="fr-FR" smtClean="0"/>
              <a:pPr/>
              <a:t>04/01/2015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7007-48C6-6640-91C3-179EFE1B8D9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72168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BE20-3DEB-9D43-BC1A-C4F3EEA068B8}" type="datetimeFigureOut">
              <a:rPr lang="fr-FR" smtClean="0"/>
              <a:pPr/>
              <a:t>04/01/2015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7007-48C6-6640-91C3-179EFE1B8D9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230321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BE20-3DEB-9D43-BC1A-C4F3EEA068B8}" type="datetimeFigureOut">
              <a:rPr lang="fr-FR" smtClean="0"/>
              <a:pPr/>
              <a:t>04/01/2015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7007-48C6-6640-91C3-179EFE1B8D9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87942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BE20-3DEB-9D43-BC1A-C4F3EEA068B8}" type="datetimeFigureOut">
              <a:rPr lang="fr-FR" smtClean="0"/>
              <a:pPr/>
              <a:t>04/01/2015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7007-48C6-6640-91C3-179EFE1B8D9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618319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9BE20-3DEB-9D43-BC1A-C4F3EEA068B8}" type="datetimeFigureOut">
              <a:rPr lang="fr-FR" smtClean="0"/>
              <a:pPr/>
              <a:t>04/01/2015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C7007-48C6-6640-91C3-179EFE1B8D9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19847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Navidad</a:t>
            </a:r>
            <a:r>
              <a:rPr lang="fr-FR" dirty="0" smtClean="0"/>
              <a:t> y el </a:t>
            </a:r>
            <a:r>
              <a:rPr lang="fr-FR" dirty="0" err="1" smtClean="0"/>
              <a:t>nuevo</a:t>
            </a:r>
            <a:r>
              <a:rPr lang="fr-FR" dirty="0" smtClean="0"/>
              <a:t> </a:t>
            </a:r>
            <a:r>
              <a:rPr lang="fr-FR" dirty="0" err="1" smtClean="0"/>
              <a:t>año</a:t>
            </a:r>
            <a:r>
              <a:rPr lang="fr-FR" dirty="0" smtClean="0"/>
              <a:t> en mi </a:t>
            </a:r>
            <a:r>
              <a:rPr lang="fr-FR" dirty="0" err="1" smtClean="0"/>
              <a:t>familia</a:t>
            </a:r>
            <a:r>
              <a:rPr lang="fr-FR" dirty="0" smtClean="0"/>
              <a:t>.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/>
              <a:t>Voy</a:t>
            </a:r>
            <a:r>
              <a:rPr lang="fr-FR" dirty="0" smtClean="0"/>
              <a:t> a </a:t>
            </a:r>
            <a:r>
              <a:rPr lang="fr-FR" dirty="0" err="1" smtClean="0"/>
              <a:t>presentar</a:t>
            </a:r>
            <a:r>
              <a:rPr lang="fr-FR" dirty="0" smtClean="0"/>
              <a:t> </a:t>
            </a:r>
            <a:r>
              <a:rPr lang="fr-FR" dirty="0" err="1" smtClean="0"/>
              <a:t>cómo</a:t>
            </a:r>
            <a:r>
              <a:rPr lang="fr-FR" dirty="0" smtClean="0"/>
              <a:t> mi </a:t>
            </a:r>
            <a:r>
              <a:rPr lang="fr-FR" dirty="0" err="1" smtClean="0"/>
              <a:t>familia</a:t>
            </a:r>
            <a:r>
              <a:rPr lang="fr-FR" dirty="0" smtClean="0"/>
              <a:t> y </a:t>
            </a:r>
            <a:r>
              <a:rPr lang="fr-FR" dirty="0" err="1" smtClean="0"/>
              <a:t>yo</a:t>
            </a:r>
            <a:r>
              <a:rPr lang="fr-FR" dirty="0" smtClean="0"/>
              <a:t> </a:t>
            </a:r>
            <a:r>
              <a:rPr lang="fr-FR" dirty="0" err="1" smtClean="0"/>
              <a:t>celebramos</a:t>
            </a:r>
            <a:r>
              <a:rPr lang="fr-FR" dirty="0" smtClean="0"/>
              <a:t> las fiesta </a:t>
            </a:r>
            <a:r>
              <a:rPr lang="fr-FR" dirty="0" err="1" smtClean="0"/>
              <a:t>del</a:t>
            </a:r>
            <a:r>
              <a:rPr lang="fr-FR" dirty="0" smtClean="0"/>
              <a:t> fin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año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95694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Comic Sans MS"/>
                <a:cs typeface="Comic Sans MS"/>
              </a:rPr>
              <a:t>La preparación </a:t>
            </a:r>
            <a:endParaRPr lang="fr-FR" dirty="0">
              <a:latin typeface="Comic Sans MS"/>
              <a:cs typeface="Comic Sans M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>
                <a:latin typeface="Comic Sans MS"/>
                <a:cs typeface="Comic Sans MS"/>
              </a:rPr>
              <a:t> Un mes antes de Navidad hacemos el abeto y decoramos la casa con guirnaldas eléctrico o no.                                            </a:t>
            </a:r>
          </a:p>
          <a:p>
            <a:r>
              <a:rPr lang="es-ES_tradnl" dirty="0" smtClean="0">
                <a:latin typeface="Comic Sans MS"/>
                <a:cs typeface="Comic Sans MS"/>
              </a:rPr>
              <a:t>  Luego vamos a comprar regalos de Navidad y cuando tenemos hermanitos o hermanitas no se les dice nada.</a:t>
            </a:r>
            <a:endParaRPr lang="fr-FR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0261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mic Sans MS"/>
                <a:cs typeface="Comic Sans MS"/>
              </a:rPr>
              <a:t>Para la </a:t>
            </a:r>
            <a:r>
              <a:rPr lang="fr-FR" dirty="0" err="1" smtClean="0">
                <a:latin typeface="Comic Sans MS"/>
                <a:cs typeface="Comic Sans MS"/>
              </a:rPr>
              <a:t>comida</a:t>
            </a:r>
            <a:r>
              <a:rPr lang="fr-FR" dirty="0" smtClean="0">
                <a:latin typeface="Comic Sans MS"/>
                <a:cs typeface="Comic Sans MS"/>
              </a:rPr>
              <a:t> </a:t>
            </a:r>
            <a:r>
              <a:rPr lang="fr-FR" dirty="0" err="1" smtClean="0">
                <a:latin typeface="Comic Sans MS"/>
                <a:cs typeface="Comic Sans MS"/>
              </a:rPr>
              <a:t>del</a:t>
            </a:r>
            <a:r>
              <a:rPr lang="fr-FR" dirty="0" smtClean="0">
                <a:latin typeface="Comic Sans MS"/>
                <a:cs typeface="Comic Sans MS"/>
              </a:rPr>
              <a:t> 25</a:t>
            </a:r>
            <a:endParaRPr lang="fr-FR" dirty="0">
              <a:latin typeface="Comic Sans MS"/>
              <a:cs typeface="Comic Sans M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-</a:t>
            </a:r>
            <a:r>
              <a:rPr lang="fr-FR" dirty="0" smtClean="0">
                <a:latin typeface="Comic Sans MS"/>
                <a:cs typeface="Comic Sans MS"/>
              </a:rPr>
              <a:t>El 24 </a:t>
            </a:r>
            <a:r>
              <a:rPr lang="fr-FR" dirty="0" err="1" smtClean="0">
                <a:latin typeface="Comic Sans MS"/>
                <a:cs typeface="Comic Sans MS"/>
              </a:rPr>
              <a:t>hacemos</a:t>
            </a:r>
            <a:r>
              <a:rPr lang="fr-FR" dirty="0" smtClean="0">
                <a:latin typeface="Comic Sans MS"/>
                <a:cs typeface="Comic Sans MS"/>
              </a:rPr>
              <a:t>  </a:t>
            </a:r>
            <a:r>
              <a:rPr lang="fr-FR" dirty="0" err="1" smtClean="0">
                <a:latin typeface="Comic Sans MS"/>
                <a:cs typeface="Comic Sans MS"/>
              </a:rPr>
              <a:t>una</a:t>
            </a:r>
            <a:r>
              <a:rPr lang="fr-FR" dirty="0" smtClean="0">
                <a:latin typeface="Comic Sans MS"/>
                <a:cs typeface="Comic Sans MS"/>
              </a:rPr>
              <a:t> </a:t>
            </a:r>
            <a:r>
              <a:rPr lang="fr-FR" dirty="0" err="1" smtClean="0">
                <a:latin typeface="Comic Sans MS"/>
                <a:cs typeface="Comic Sans MS"/>
              </a:rPr>
              <a:t>comida</a:t>
            </a:r>
            <a:r>
              <a:rPr lang="fr-FR" dirty="0" smtClean="0">
                <a:latin typeface="Comic Sans MS"/>
                <a:cs typeface="Comic Sans MS"/>
              </a:rPr>
              <a:t> con la </a:t>
            </a:r>
            <a:r>
              <a:rPr lang="fr-FR" dirty="0" err="1" smtClean="0">
                <a:latin typeface="Comic Sans MS"/>
                <a:cs typeface="Comic Sans MS"/>
              </a:rPr>
              <a:t>familia</a:t>
            </a:r>
            <a:r>
              <a:rPr lang="fr-FR" dirty="0" smtClean="0">
                <a:latin typeface="Comic Sans MS"/>
                <a:cs typeface="Comic Sans MS"/>
              </a:rPr>
              <a:t> </a:t>
            </a:r>
            <a:r>
              <a:rPr lang="fr-FR" dirty="0" err="1" smtClean="0">
                <a:latin typeface="Comic Sans MS"/>
                <a:cs typeface="Comic Sans MS"/>
              </a:rPr>
              <a:t>cercana</a:t>
            </a:r>
            <a:r>
              <a:rPr lang="fr-FR" dirty="0" smtClean="0">
                <a:latin typeface="Comic Sans MS"/>
                <a:cs typeface="Comic Sans MS"/>
              </a:rPr>
              <a:t> (mis </a:t>
            </a:r>
            <a:r>
              <a:rPr lang="fr-FR" dirty="0" err="1" smtClean="0">
                <a:latin typeface="Comic Sans MS"/>
                <a:cs typeface="Comic Sans MS"/>
              </a:rPr>
              <a:t>hermanos</a:t>
            </a:r>
            <a:r>
              <a:rPr lang="fr-FR" dirty="0" smtClean="0">
                <a:latin typeface="Comic Sans MS"/>
                <a:cs typeface="Comic Sans MS"/>
              </a:rPr>
              <a:t> y mis </a:t>
            </a:r>
            <a:r>
              <a:rPr lang="fr-FR" dirty="0" err="1" smtClean="0">
                <a:latin typeface="Comic Sans MS"/>
                <a:cs typeface="Comic Sans MS"/>
              </a:rPr>
              <a:t>padres</a:t>
            </a:r>
            <a:r>
              <a:rPr lang="fr-FR" dirty="0" smtClean="0">
                <a:latin typeface="Comic Sans MS"/>
                <a:cs typeface="Comic Sans MS"/>
              </a:rPr>
              <a:t>) </a:t>
            </a:r>
          </a:p>
          <a:p>
            <a:pPr marL="0" indent="0">
              <a:buNone/>
            </a:pPr>
            <a:endParaRPr lang="fr-FR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fr-FR" dirty="0" smtClean="0">
                <a:latin typeface="Comic Sans MS"/>
                <a:cs typeface="Comic Sans MS"/>
              </a:rPr>
              <a:t>-En la </a:t>
            </a:r>
            <a:r>
              <a:rPr lang="fr-FR" dirty="0" err="1" smtClean="0">
                <a:latin typeface="Comic Sans MS"/>
                <a:cs typeface="Comic Sans MS"/>
              </a:rPr>
              <a:t>mañana</a:t>
            </a:r>
            <a:r>
              <a:rPr lang="fr-FR" dirty="0" smtClean="0">
                <a:latin typeface="Comic Sans MS"/>
                <a:cs typeface="Comic Sans MS"/>
              </a:rPr>
              <a:t> </a:t>
            </a:r>
            <a:r>
              <a:rPr lang="fr-FR" dirty="0" err="1" smtClean="0">
                <a:latin typeface="Comic Sans MS"/>
                <a:cs typeface="Comic Sans MS"/>
              </a:rPr>
              <a:t>del</a:t>
            </a:r>
            <a:r>
              <a:rPr lang="fr-FR" dirty="0" smtClean="0">
                <a:latin typeface="Comic Sans MS"/>
                <a:cs typeface="Comic Sans MS"/>
              </a:rPr>
              <a:t> 25 </a:t>
            </a:r>
            <a:r>
              <a:rPr lang="fr-FR" dirty="0" err="1" smtClean="0">
                <a:latin typeface="Comic Sans MS"/>
                <a:cs typeface="Comic Sans MS"/>
              </a:rPr>
              <a:t>están</a:t>
            </a:r>
            <a:r>
              <a:rPr lang="fr-FR" dirty="0" smtClean="0">
                <a:latin typeface="Comic Sans MS"/>
                <a:cs typeface="Comic Sans MS"/>
              </a:rPr>
              <a:t> los </a:t>
            </a:r>
            <a:r>
              <a:rPr lang="fr-FR" dirty="0" err="1" smtClean="0">
                <a:latin typeface="Comic Sans MS"/>
                <a:cs typeface="Comic Sans MS"/>
              </a:rPr>
              <a:t>regalos</a:t>
            </a:r>
            <a:r>
              <a:rPr lang="fr-FR" dirty="0" smtClean="0">
                <a:latin typeface="Comic Sans MS"/>
                <a:cs typeface="Comic Sans MS"/>
              </a:rPr>
              <a:t> al pie </a:t>
            </a:r>
            <a:r>
              <a:rPr lang="fr-FR" dirty="0" err="1" smtClean="0">
                <a:latin typeface="Comic Sans MS"/>
                <a:cs typeface="Comic Sans MS"/>
              </a:rPr>
              <a:t>del</a:t>
            </a:r>
            <a:r>
              <a:rPr lang="fr-FR" dirty="0" smtClean="0">
                <a:latin typeface="Comic Sans MS"/>
                <a:cs typeface="Comic Sans MS"/>
              </a:rPr>
              <a:t> </a:t>
            </a:r>
            <a:r>
              <a:rPr lang="fr-FR" dirty="0" err="1" smtClean="0">
                <a:latin typeface="Comic Sans MS"/>
                <a:cs typeface="Comic Sans MS"/>
              </a:rPr>
              <a:t>abeto</a:t>
            </a:r>
            <a:r>
              <a:rPr lang="fr-FR" dirty="0" smtClean="0">
                <a:latin typeface="Comic Sans MS"/>
                <a:cs typeface="Comic Sans MS"/>
              </a:rPr>
              <a:t>.</a:t>
            </a:r>
            <a:endParaRPr lang="fr-FR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061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400" dirty="0" smtClean="0">
                <a:latin typeface="Comic Sans MS"/>
                <a:cs typeface="Comic Sans MS"/>
              </a:rPr>
              <a:t>El </a:t>
            </a:r>
            <a:r>
              <a:rPr lang="fr-FR" sz="2400" dirty="0" err="1" smtClean="0">
                <a:latin typeface="Comic Sans MS"/>
                <a:cs typeface="Comic Sans MS"/>
              </a:rPr>
              <a:t>hígado</a:t>
            </a:r>
            <a:r>
              <a:rPr lang="fr-FR" sz="2400" dirty="0" smtClean="0">
                <a:latin typeface="Comic Sans MS"/>
                <a:cs typeface="Comic Sans MS"/>
              </a:rPr>
              <a:t> </a:t>
            </a:r>
            <a:r>
              <a:rPr lang="fr-FR" sz="2400" dirty="0" err="1" smtClean="0">
                <a:latin typeface="Comic Sans MS"/>
                <a:cs typeface="Comic Sans MS"/>
              </a:rPr>
              <a:t>graso</a:t>
            </a:r>
            <a:r>
              <a:rPr lang="fr-FR" sz="2400" dirty="0" smtClean="0">
                <a:latin typeface="Comic Sans MS"/>
                <a:cs typeface="Comic Sans MS"/>
              </a:rPr>
              <a:t> de </a:t>
            </a:r>
            <a:r>
              <a:rPr lang="fr-FR" sz="2400" dirty="0" err="1" smtClean="0">
                <a:latin typeface="Comic Sans MS"/>
                <a:cs typeface="Comic Sans MS"/>
              </a:rPr>
              <a:t>pato</a:t>
            </a:r>
            <a:endParaRPr lang="fr-FR" sz="2400" dirty="0">
              <a:latin typeface="Comic Sans MS"/>
              <a:cs typeface="Comic Sans MS"/>
            </a:endParaRPr>
          </a:p>
        </p:txBody>
      </p:sp>
      <p:pic>
        <p:nvPicPr>
          <p:cNvPr id="5" name="Espace réservé du contenu 4" descr="imag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333" r="6333"/>
          <a:stretch>
            <a:fillRect/>
          </a:stretch>
        </p:blipFill>
        <p:spPr/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fr-FR" sz="2000" dirty="0" smtClean="0">
                <a:latin typeface="Comic Sans MS"/>
                <a:cs typeface="Comic Sans MS"/>
              </a:rPr>
              <a:t>El </a:t>
            </a:r>
            <a:r>
              <a:rPr lang="fr-FR" sz="2000" dirty="0" err="1" smtClean="0">
                <a:latin typeface="Comic Sans MS"/>
                <a:cs typeface="Comic Sans MS"/>
              </a:rPr>
              <a:t>hígado</a:t>
            </a:r>
            <a:r>
              <a:rPr lang="fr-FR" sz="2000" dirty="0" smtClean="0">
                <a:latin typeface="Comic Sans MS"/>
                <a:cs typeface="Comic Sans MS"/>
              </a:rPr>
              <a:t> </a:t>
            </a:r>
            <a:r>
              <a:rPr lang="fr-FR" sz="2000" dirty="0" err="1" smtClean="0">
                <a:latin typeface="Comic Sans MS"/>
                <a:cs typeface="Comic Sans MS"/>
              </a:rPr>
              <a:t>graso</a:t>
            </a:r>
            <a:r>
              <a:rPr lang="fr-FR" sz="2000" dirty="0" smtClean="0">
                <a:latin typeface="Comic Sans MS"/>
                <a:cs typeface="Comic Sans MS"/>
              </a:rPr>
              <a:t> de </a:t>
            </a:r>
            <a:r>
              <a:rPr lang="fr-FR" sz="2000" dirty="0" err="1" smtClean="0">
                <a:latin typeface="Comic Sans MS"/>
                <a:cs typeface="Comic Sans MS"/>
              </a:rPr>
              <a:t>pato</a:t>
            </a:r>
            <a:r>
              <a:rPr lang="fr-FR" sz="2000" dirty="0" smtClean="0">
                <a:latin typeface="Comic Sans MS"/>
                <a:cs typeface="Comic Sans MS"/>
              </a:rPr>
              <a:t> es </a:t>
            </a:r>
            <a:r>
              <a:rPr lang="fr-FR" sz="2000" dirty="0" err="1" smtClean="0">
                <a:latin typeface="Comic Sans MS"/>
                <a:cs typeface="Comic Sans MS"/>
              </a:rPr>
              <a:t>típico</a:t>
            </a:r>
            <a:r>
              <a:rPr lang="fr-FR" sz="2000" dirty="0" smtClean="0">
                <a:latin typeface="Comic Sans MS"/>
                <a:cs typeface="Comic Sans MS"/>
              </a:rPr>
              <a:t> en Francia y en </a:t>
            </a:r>
            <a:r>
              <a:rPr lang="fr-FR" sz="2000" dirty="0" err="1" smtClean="0">
                <a:latin typeface="Comic Sans MS"/>
                <a:cs typeface="Comic Sans MS"/>
              </a:rPr>
              <a:t>Navidad</a:t>
            </a:r>
            <a:r>
              <a:rPr lang="fr-FR" sz="2000" dirty="0" smtClean="0">
                <a:latin typeface="Comic Sans MS"/>
                <a:cs typeface="Comic Sans MS"/>
              </a:rPr>
              <a:t> </a:t>
            </a:r>
            <a:r>
              <a:rPr lang="fr-FR" sz="2000" dirty="0" err="1" smtClean="0">
                <a:latin typeface="Comic Sans MS"/>
                <a:cs typeface="Comic Sans MS"/>
              </a:rPr>
              <a:t>muchos</a:t>
            </a:r>
            <a:r>
              <a:rPr lang="fr-FR" sz="2000" dirty="0" smtClean="0">
                <a:latin typeface="Comic Sans MS"/>
                <a:cs typeface="Comic Sans MS"/>
              </a:rPr>
              <a:t> </a:t>
            </a:r>
            <a:r>
              <a:rPr lang="fr-FR" sz="2000" dirty="0" err="1" smtClean="0">
                <a:latin typeface="Comic Sans MS"/>
                <a:cs typeface="Comic Sans MS"/>
              </a:rPr>
              <a:t>franceses</a:t>
            </a:r>
            <a:r>
              <a:rPr lang="fr-FR" sz="2000" dirty="0" smtClean="0">
                <a:latin typeface="Comic Sans MS"/>
                <a:cs typeface="Comic Sans MS"/>
              </a:rPr>
              <a:t> </a:t>
            </a:r>
            <a:r>
              <a:rPr lang="fr-FR" sz="2000" dirty="0" err="1" smtClean="0">
                <a:latin typeface="Comic Sans MS"/>
                <a:cs typeface="Comic Sans MS"/>
              </a:rPr>
              <a:t>comne</a:t>
            </a:r>
            <a:r>
              <a:rPr lang="fr-FR" sz="2000" dirty="0" smtClean="0">
                <a:latin typeface="Comic Sans MS"/>
                <a:cs typeface="Comic Sans MS"/>
              </a:rPr>
              <a:t> este </a:t>
            </a:r>
            <a:r>
              <a:rPr lang="fr-FR" sz="2000" dirty="0" err="1" smtClean="0">
                <a:latin typeface="Comic Sans MS"/>
                <a:cs typeface="Comic Sans MS"/>
              </a:rPr>
              <a:t>plato</a:t>
            </a:r>
            <a:r>
              <a:rPr lang="fr-FR" sz="2000" dirty="0" smtClean="0">
                <a:latin typeface="Comic Sans MS"/>
                <a:cs typeface="Comic Sans MS"/>
              </a:rPr>
              <a:t> </a:t>
            </a:r>
            <a:r>
              <a:rPr lang="fr-FR" sz="2000" dirty="0" err="1" smtClean="0">
                <a:latin typeface="Comic Sans MS"/>
                <a:cs typeface="Comic Sans MS"/>
              </a:rPr>
              <a:t>típico</a:t>
            </a:r>
            <a:r>
              <a:rPr lang="fr-FR" sz="2000" dirty="0" smtClean="0">
                <a:latin typeface="Comic Sans MS"/>
                <a:cs typeface="Comic Sans MS"/>
              </a:rPr>
              <a:t>.</a:t>
            </a:r>
            <a:endParaRPr lang="fr-FR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699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727575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fr-FR" sz="3600" dirty="0">
                <a:latin typeface="Comic Sans MS"/>
                <a:cs typeface="Comic Sans MS"/>
              </a:rPr>
              <a:t>Las </a:t>
            </a:r>
            <a:r>
              <a:rPr lang="fr-FR" sz="3600" dirty="0" err="1">
                <a:latin typeface="Comic Sans MS"/>
                <a:cs typeface="Comic Sans MS"/>
              </a:rPr>
              <a:t>ostras</a:t>
            </a:r>
            <a:endParaRPr lang="fr-FR" sz="3600" dirty="0">
              <a:latin typeface="Comic Sans MS"/>
              <a:cs typeface="Comic Sans MS"/>
            </a:endParaRPr>
          </a:p>
        </p:txBody>
      </p:sp>
      <p:pic>
        <p:nvPicPr>
          <p:cNvPr id="5" name="Espace réservé pour une image 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22" r="222"/>
          <a:stretch>
            <a:fillRect/>
          </a:stretch>
        </p:blipFill>
        <p:spPr/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fr-FR" sz="2000" dirty="0" smtClean="0">
                <a:latin typeface="Comic Sans MS"/>
                <a:cs typeface="Comic Sans MS"/>
              </a:rPr>
              <a:t>A </a:t>
            </a:r>
            <a:r>
              <a:rPr lang="fr-FR" sz="2000" dirty="0" err="1" smtClean="0">
                <a:latin typeface="Comic Sans MS"/>
                <a:cs typeface="Comic Sans MS"/>
              </a:rPr>
              <a:t>mí</a:t>
            </a:r>
            <a:r>
              <a:rPr lang="fr-FR" sz="2000" dirty="0" smtClean="0">
                <a:latin typeface="Comic Sans MS"/>
                <a:cs typeface="Comic Sans MS"/>
              </a:rPr>
              <a:t> no me </a:t>
            </a:r>
            <a:r>
              <a:rPr lang="fr-FR" sz="2000" dirty="0" err="1" smtClean="0">
                <a:latin typeface="Comic Sans MS"/>
                <a:cs typeface="Comic Sans MS"/>
              </a:rPr>
              <a:t>gustan</a:t>
            </a:r>
            <a:r>
              <a:rPr lang="fr-FR" sz="2000" dirty="0" smtClean="0">
                <a:latin typeface="Comic Sans MS"/>
                <a:cs typeface="Comic Sans MS"/>
              </a:rPr>
              <a:t> las </a:t>
            </a:r>
            <a:r>
              <a:rPr lang="fr-FR" sz="2000" dirty="0" err="1" smtClean="0">
                <a:latin typeface="Comic Sans MS"/>
                <a:cs typeface="Comic Sans MS"/>
              </a:rPr>
              <a:t>ostras</a:t>
            </a:r>
            <a:r>
              <a:rPr lang="fr-FR" sz="2000" dirty="0" smtClean="0">
                <a:latin typeface="Comic Sans MS"/>
                <a:cs typeface="Comic Sans MS"/>
              </a:rPr>
              <a:t> porque </a:t>
            </a:r>
            <a:r>
              <a:rPr lang="fr-FR" sz="2000" dirty="0">
                <a:latin typeface="Comic Sans MS"/>
                <a:cs typeface="Comic Sans MS"/>
              </a:rPr>
              <a:t>es </a:t>
            </a:r>
            <a:r>
              <a:rPr lang="fr-FR" sz="2000" dirty="0" err="1" smtClean="0">
                <a:latin typeface="Comic Sans MS"/>
                <a:cs typeface="Comic Sans MS"/>
              </a:rPr>
              <a:t>viscoso</a:t>
            </a:r>
            <a:r>
              <a:rPr lang="fr-FR" sz="2000" dirty="0" smtClean="0">
                <a:latin typeface="Comic Sans MS"/>
                <a:cs typeface="Comic Sans MS"/>
              </a:rPr>
              <a:t>. </a:t>
            </a:r>
            <a:r>
              <a:rPr lang="fr-FR" sz="2000" dirty="0" err="1" smtClean="0">
                <a:latin typeface="Comic Sans MS"/>
                <a:cs typeface="Comic Sans MS"/>
              </a:rPr>
              <a:t>Pero</a:t>
            </a:r>
            <a:r>
              <a:rPr lang="fr-FR" sz="2000" dirty="0" smtClean="0">
                <a:latin typeface="Comic Sans MS"/>
                <a:cs typeface="Comic Sans MS"/>
              </a:rPr>
              <a:t> es </a:t>
            </a:r>
            <a:r>
              <a:rPr lang="fr-FR" sz="2000" dirty="0" err="1" smtClean="0">
                <a:latin typeface="Comic Sans MS"/>
                <a:cs typeface="Comic Sans MS"/>
              </a:rPr>
              <a:t>típico</a:t>
            </a:r>
            <a:r>
              <a:rPr lang="fr-FR" sz="2000" dirty="0" smtClean="0">
                <a:latin typeface="Comic Sans MS"/>
                <a:cs typeface="Comic Sans MS"/>
              </a:rPr>
              <a:t> en Francia.</a:t>
            </a:r>
            <a:endParaRPr lang="fr-FR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774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mic Sans MS"/>
                <a:cs typeface="Comic Sans MS"/>
              </a:rPr>
              <a:t>La </a:t>
            </a:r>
            <a:r>
              <a:rPr lang="fr-FR" dirty="0" err="1">
                <a:latin typeface="Comic Sans MS"/>
                <a:cs typeface="Comic Sans MS"/>
              </a:rPr>
              <a:t>cena</a:t>
            </a:r>
            <a:r>
              <a:rPr lang="fr-FR" dirty="0">
                <a:latin typeface="Comic Sans MS"/>
                <a:cs typeface="Comic Sans MS"/>
              </a:rPr>
              <a:t> de fin de </a:t>
            </a:r>
            <a:r>
              <a:rPr lang="fr-FR" dirty="0" err="1" smtClean="0">
                <a:latin typeface="Comic Sans MS"/>
                <a:cs typeface="Comic Sans MS"/>
              </a:rPr>
              <a:t>año</a:t>
            </a:r>
            <a:r>
              <a:rPr lang="fr-FR" dirty="0" smtClean="0">
                <a:latin typeface="Comic Sans MS"/>
                <a:cs typeface="Comic Sans MS"/>
              </a:rPr>
              <a:t>.</a:t>
            </a:r>
            <a:endParaRPr lang="fr-FR" dirty="0">
              <a:latin typeface="Comic Sans MS"/>
              <a:cs typeface="Comic Sans MS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fr-FR" dirty="0" smtClean="0">
                <a:latin typeface="Comic Sans MS"/>
                <a:cs typeface="Comic Sans MS"/>
              </a:rPr>
              <a:t>A </a:t>
            </a:r>
            <a:r>
              <a:rPr lang="fr-FR" dirty="0" err="1" smtClean="0">
                <a:latin typeface="Comic Sans MS"/>
                <a:cs typeface="Comic Sans MS"/>
              </a:rPr>
              <a:t>algunos</a:t>
            </a:r>
            <a:r>
              <a:rPr lang="fr-FR" dirty="0" smtClean="0">
                <a:latin typeface="Comic Sans MS"/>
                <a:cs typeface="Comic Sans MS"/>
              </a:rPr>
              <a:t> </a:t>
            </a:r>
            <a:r>
              <a:rPr lang="fr-FR" dirty="0" err="1">
                <a:latin typeface="Comic Sans MS"/>
                <a:cs typeface="Comic Sans MS"/>
              </a:rPr>
              <a:t>franceses</a:t>
            </a:r>
            <a:r>
              <a:rPr lang="fr-FR" dirty="0">
                <a:latin typeface="Comic Sans MS"/>
                <a:cs typeface="Comic Sans MS"/>
              </a:rPr>
              <a:t> </a:t>
            </a:r>
            <a:r>
              <a:rPr lang="fr-FR" dirty="0" smtClean="0">
                <a:latin typeface="Comic Sans MS"/>
                <a:cs typeface="Comic Sans MS"/>
              </a:rPr>
              <a:t>les </a:t>
            </a:r>
            <a:r>
              <a:rPr lang="fr-FR" dirty="0" err="1" smtClean="0">
                <a:latin typeface="Comic Sans MS"/>
                <a:cs typeface="Comic Sans MS"/>
              </a:rPr>
              <a:t>gusta</a:t>
            </a:r>
            <a:endParaRPr lang="fr-FR" dirty="0">
              <a:latin typeface="Comic Sans MS"/>
              <a:cs typeface="Comic Sans MS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Comic Sans MS"/>
                <a:cs typeface="Comic Sans MS"/>
              </a:rPr>
              <a:t>A </a:t>
            </a:r>
            <a:r>
              <a:rPr lang="fr-FR" dirty="0" err="1" smtClean="0">
                <a:latin typeface="Comic Sans MS"/>
                <a:cs typeface="Comic Sans MS"/>
              </a:rPr>
              <a:t>algunos</a:t>
            </a:r>
            <a:r>
              <a:rPr lang="fr-FR" dirty="0" smtClean="0">
                <a:latin typeface="Comic Sans MS"/>
                <a:cs typeface="Comic Sans MS"/>
              </a:rPr>
              <a:t>  </a:t>
            </a:r>
            <a:r>
              <a:rPr lang="fr-FR" dirty="0" err="1" smtClean="0">
                <a:latin typeface="Comic Sans MS"/>
                <a:cs typeface="Comic Sans MS"/>
              </a:rPr>
              <a:t>franceses</a:t>
            </a:r>
            <a:r>
              <a:rPr lang="fr-FR" dirty="0" smtClean="0">
                <a:latin typeface="Comic Sans MS"/>
                <a:cs typeface="Comic Sans MS"/>
              </a:rPr>
              <a:t> les </a:t>
            </a:r>
            <a:r>
              <a:rPr lang="fr-FR" dirty="0" err="1" smtClean="0">
                <a:latin typeface="Comic Sans MS"/>
                <a:cs typeface="Comic Sans MS"/>
              </a:rPr>
              <a:t>gusta</a:t>
            </a:r>
            <a:r>
              <a:rPr lang="fr-FR" dirty="0" smtClean="0">
                <a:latin typeface="Comic Sans MS"/>
                <a:cs typeface="Comic Sans MS"/>
              </a:rPr>
              <a:t> la </a:t>
            </a:r>
            <a:r>
              <a:rPr lang="fr-FR" dirty="0" err="1" smtClean="0">
                <a:latin typeface="Comic Sans MS"/>
                <a:cs typeface="Comic Sans MS"/>
              </a:rPr>
              <a:t>cena</a:t>
            </a:r>
            <a:r>
              <a:rPr lang="fr-FR" dirty="0" smtClean="0">
                <a:latin typeface="Comic Sans MS"/>
                <a:cs typeface="Comic Sans MS"/>
              </a:rPr>
              <a:t> de fin de </a:t>
            </a:r>
            <a:r>
              <a:rPr lang="fr-FR" dirty="0" err="1" smtClean="0">
                <a:latin typeface="Comic Sans MS"/>
                <a:cs typeface="Comic Sans MS"/>
              </a:rPr>
              <a:t>año</a:t>
            </a:r>
            <a:r>
              <a:rPr lang="fr-FR" dirty="0" smtClean="0">
                <a:latin typeface="Comic Sans MS"/>
                <a:cs typeface="Comic Sans MS"/>
              </a:rPr>
              <a:t> con mucha gente:</a:t>
            </a:r>
          </a:p>
          <a:p>
            <a:pPr>
              <a:buNone/>
            </a:pPr>
            <a:r>
              <a:rPr lang="fr-FR" dirty="0" smtClean="0">
                <a:latin typeface="Comic Sans MS"/>
                <a:cs typeface="Comic Sans MS"/>
              </a:rPr>
              <a:t>    la </a:t>
            </a:r>
            <a:r>
              <a:rPr lang="fr-FR" dirty="0" err="1" smtClean="0">
                <a:latin typeface="Comic Sans MS"/>
                <a:cs typeface="Comic Sans MS"/>
              </a:rPr>
              <a:t>familia</a:t>
            </a:r>
            <a:endParaRPr lang="fr-FR" dirty="0" smtClean="0">
              <a:latin typeface="Comic Sans MS"/>
              <a:cs typeface="Comic Sans MS"/>
            </a:endParaRPr>
          </a:p>
          <a:p>
            <a:pPr>
              <a:buNone/>
            </a:pPr>
            <a:r>
              <a:rPr lang="fr-FR" dirty="0" smtClean="0">
                <a:latin typeface="Comic Sans MS"/>
                <a:cs typeface="Comic Sans MS"/>
              </a:rPr>
              <a:t>    los amigos.</a:t>
            </a:r>
          </a:p>
          <a:p>
            <a:pPr marL="0" indent="0">
              <a:buNone/>
            </a:pPr>
            <a:r>
              <a:rPr lang="fr-FR" dirty="0">
                <a:latin typeface="Comic Sans MS"/>
                <a:cs typeface="Comic Sans MS"/>
              </a:rPr>
              <a:t> 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4989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fr-FR" dirty="0" smtClean="0">
                <a:latin typeface="Comic Sans MS"/>
                <a:cs typeface="Comic Sans MS"/>
              </a:rPr>
              <a:t>A </a:t>
            </a:r>
            <a:r>
              <a:rPr lang="fr-FR" dirty="0" err="1" smtClean="0">
                <a:latin typeface="Comic Sans MS"/>
                <a:cs typeface="Comic Sans MS"/>
              </a:rPr>
              <a:t>algunos</a:t>
            </a:r>
            <a:r>
              <a:rPr lang="fr-FR" dirty="0" smtClean="0">
                <a:latin typeface="Comic Sans MS"/>
                <a:cs typeface="Comic Sans MS"/>
              </a:rPr>
              <a:t>  </a:t>
            </a:r>
            <a:r>
              <a:rPr lang="fr-FR" dirty="0" err="1">
                <a:latin typeface="Comic Sans MS"/>
                <a:cs typeface="Comic Sans MS"/>
              </a:rPr>
              <a:t>franceses</a:t>
            </a:r>
            <a:r>
              <a:rPr lang="fr-FR" dirty="0">
                <a:latin typeface="Comic Sans MS"/>
                <a:cs typeface="Comic Sans MS"/>
              </a:rPr>
              <a:t> </a:t>
            </a:r>
            <a:r>
              <a:rPr lang="fr-FR" dirty="0" smtClean="0">
                <a:latin typeface="Comic Sans MS"/>
                <a:cs typeface="Comic Sans MS"/>
              </a:rPr>
              <a:t>no les </a:t>
            </a:r>
            <a:r>
              <a:rPr lang="fr-FR" dirty="0" err="1" smtClean="0">
                <a:latin typeface="Comic Sans MS"/>
                <a:cs typeface="Comic Sans MS"/>
              </a:rPr>
              <a:t>gusta</a:t>
            </a:r>
            <a:endParaRPr lang="fr-FR" dirty="0">
              <a:latin typeface="Comic Sans MS"/>
              <a:cs typeface="Comic Sans MS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FR" dirty="0" smtClean="0">
                <a:latin typeface="Comic Sans MS"/>
                <a:cs typeface="Comic Sans MS"/>
              </a:rPr>
              <a:t>A </a:t>
            </a:r>
            <a:r>
              <a:rPr lang="fr-FR" dirty="0" err="1" smtClean="0">
                <a:latin typeface="Comic Sans MS"/>
                <a:cs typeface="Comic Sans MS"/>
              </a:rPr>
              <a:t>algunos</a:t>
            </a:r>
            <a:r>
              <a:rPr lang="fr-FR" dirty="0" smtClean="0">
                <a:latin typeface="Comic Sans MS"/>
                <a:cs typeface="Comic Sans MS"/>
              </a:rPr>
              <a:t> </a:t>
            </a:r>
            <a:r>
              <a:rPr lang="fr-FR" dirty="0" err="1" smtClean="0">
                <a:latin typeface="Comic Sans MS"/>
                <a:cs typeface="Comic Sans MS"/>
              </a:rPr>
              <a:t>franceses</a:t>
            </a:r>
            <a:r>
              <a:rPr lang="fr-FR" dirty="0" smtClean="0">
                <a:latin typeface="Comic Sans MS"/>
                <a:cs typeface="Comic Sans MS"/>
              </a:rPr>
              <a:t>  no les </a:t>
            </a:r>
            <a:r>
              <a:rPr lang="fr-FR" dirty="0" err="1" smtClean="0">
                <a:latin typeface="Comic Sans MS"/>
                <a:cs typeface="Comic Sans MS"/>
              </a:rPr>
              <a:t>gusta</a:t>
            </a:r>
            <a:r>
              <a:rPr lang="fr-FR" dirty="0" smtClean="0">
                <a:latin typeface="Comic Sans MS"/>
                <a:cs typeface="Comic Sans MS"/>
              </a:rPr>
              <a:t> la </a:t>
            </a:r>
            <a:r>
              <a:rPr lang="fr-FR" dirty="0" err="1" smtClean="0">
                <a:latin typeface="Comic Sans MS"/>
                <a:cs typeface="Comic Sans MS"/>
              </a:rPr>
              <a:t>cena</a:t>
            </a:r>
            <a:r>
              <a:rPr lang="fr-FR" dirty="0" smtClean="0">
                <a:latin typeface="Comic Sans MS"/>
                <a:cs typeface="Comic Sans MS"/>
              </a:rPr>
              <a:t> de fin de </a:t>
            </a:r>
            <a:r>
              <a:rPr lang="fr-FR" dirty="0" err="1" smtClean="0">
                <a:latin typeface="Comic Sans MS"/>
                <a:cs typeface="Comic Sans MS"/>
              </a:rPr>
              <a:t>año</a:t>
            </a:r>
            <a:r>
              <a:rPr lang="fr-FR" dirty="0" smtClean="0">
                <a:latin typeface="Comic Sans MS"/>
                <a:cs typeface="Comic Sans MS"/>
              </a:rPr>
              <a:t>, </a:t>
            </a:r>
            <a:r>
              <a:rPr lang="fr-FR" dirty="0" err="1" smtClean="0">
                <a:latin typeface="Comic Sans MS"/>
                <a:cs typeface="Comic Sans MS"/>
              </a:rPr>
              <a:t>hacen</a:t>
            </a:r>
            <a:r>
              <a:rPr lang="fr-FR" dirty="0" smtClean="0">
                <a:latin typeface="Comic Sans MS"/>
                <a:cs typeface="Comic Sans MS"/>
              </a:rPr>
              <a:t> </a:t>
            </a:r>
            <a:r>
              <a:rPr lang="fr-FR" dirty="0" err="1" smtClean="0">
                <a:latin typeface="Comic Sans MS"/>
                <a:cs typeface="Comic Sans MS"/>
              </a:rPr>
              <a:t>una</a:t>
            </a:r>
            <a:r>
              <a:rPr lang="fr-FR" dirty="0" smtClean="0">
                <a:latin typeface="Comic Sans MS"/>
                <a:cs typeface="Comic Sans MS"/>
              </a:rPr>
              <a:t> </a:t>
            </a:r>
            <a:r>
              <a:rPr lang="fr-FR" dirty="0" err="1" smtClean="0">
                <a:latin typeface="Comic Sans MS"/>
                <a:cs typeface="Comic Sans MS"/>
              </a:rPr>
              <a:t>cena</a:t>
            </a:r>
            <a:r>
              <a:rPr lang="fr-FR" dirty="0" smtClean="0">
                <a:latin typeface="Comic Sans MS"/>
                <a:cs typeface="Comic Sans MS"/>
              </a:rPr>
              <a:t> con su </a:t>
            </a:r>
            <a:r>
              <a:rPr lang="fr-FR" dirty="0" err="1" smtClean="0">
                <a:latin typeface="Comic Sans MS"/>
                <a:cs typeface="Comic Sans MS"/>
              </a:rPr>
              <a:t>familia</a:t>
            </a:r>
            <a:r>
              <a:rPr lang="fr-FR" dirty="0" smtClean="0">
                <a:latin typeface="Comic Sans MS"/>
                <a:cs typeface="Comic Sans MS"/>
              </a:rPr>
              <a:t> </a:t>
            </a:r>
            <a:r>
              <a:rPr lang="fr-FR" dirty="0" err="1" smtClean="0">
                <a:latin typeface="Comic Sans MS"/>
                <a:cs typeface="Comic Sans MS"/>
              </a:rPr>
              <a:t>cercana</a:t>
            </a:r>
            <a:r>
              <a:rPr lang="fr-FR" dirty="0" smtClean="0">
                <a:latin typeface="Comic Sans MS"/>
                <a:cs typeface="Comic Sans MS"/>
              </a:rPr>
              <a:t> y  es </a:t>
            </a:r>
            <a:r>
              <a:rPr lang="fr-FR" dirty="0" err="1" smtClean="0">
                <a:latin typeface="Comic Sans MS"/>
                <a:cs typeface="Comic Sans MS"/>
              </a:rPr>
              <a:t>todo</a:t>
            </a:r>
            <a:r>
              <a:rPr lang="fr-FR" dirty="0" smtClean="0">
                <a:latin typeface="Comic Sans MS"/>
                <a:cs typeface="Comic Sans MS"/>
              </a:rPr>
              <a:t>.</a:t>
            </a:r>
          </a:p>
          <a:p>
            <a:pPr>
              <a:buNone/>
            </a:pPr>
            <a:endParaRPr lang="fr-FR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fr-FR" dirty="0" smtClean="0">
                <a:latin typeface="Comic Sans MS"/>
                <a:cs typeface="Comic Sans MS"/>
              </a:rPr>
              <a:t>A </a:t>
            </a:r>
            <a:r>
              <a:rPr lang="fr-FR" dirty="0" err="1" smtClean="0">
                <a:latin typeface="Comic Sans MS"/>
                <a:cs typeface="Comic Sans MS"/>
              </a:rPr>
              <a:t>mí</a:t>
            </a:r>
            <a:r>
              <a:rPr lang="fr-FR" dirty="0" smtClean="0">
                <a:latin typeface="Comic Sans MS"/>
                <a:cs typeface="Comic Sans MS"/>
              </a:rPr>
              <a:t> no me </a:t>
            </a:r>
            <a:r>
              <a:rPr lang="fr-FR" dirty="0" err="1" smtClean="0">
                <a:latin typeface="Comic Sans MS"/>
                <a:cs typeface="Comic Sans MS"/>
              </a:rPr>
              <a:t>gusta</a:t>
            </a:r>
            <a:r>
              <a:rPr lang="fr-FR" dirty="0" smtClean="0">
                <a:latin typeface="Comic Sans MS"/>
                <a:cs typeface="Comic Sans MS"/>
              </a:rPr>
              <a:t> </a:t>
            </a:r>
            <a:r>
              <a:rPr lang="fr-FR" dirty="0" err="1" smtClean="0">
                <a:latin typeface="Comic Sans MS"/>
                <a:cs typeface="Comic Sans MS"/>
              </a:rPr>
              <a:t>esta</a:t>
            </a:r>
            <a:r>
              <a:rPr lang="fr-FR" dirty="0" smtClean="0">
                <a:latin typeface="Comic Sans MS"/>
                <a:cs typeface="Comic Sans MS"/>
              </a:rPr>
              <a:t> fiesta porque </a:t>
            </a:r>
            <a:r>
              <a:rPr lang="fr-FR" dirty="0" err="1" smtClean="0">
                <a:latin typeface="Comic Sans MS"/>
                <a:cs typeface="Comic Sans MS"/>
              </a:rPr>
              <a:t>pienso</a:t>
            </a:r>
            <a:r>
              <a:rPr lang="fr-FR" dirty="0" smtClean="0">
                <a:latin typeface="Comic Sans MS"/>
                <a:cs typeface="Comic Sans MS"/>
              </a:rPr>
              <a:t> que es </a:t>
            </a:r>
            <a:r>
              <a:rPr lang="fr-FR" dirty="0" err="1" smtClean="0">
                <a:latin typeface="Comic Sans MS"/>
                <a:cs typeface="Comic Sans MS"/>
              </a:rPr>
              <a:t>una</a:t>
            </a:r>
            <a:r>
              <a:rPr lang="fr-FR" dirty="0" smtClean="0">
                <a:latin typeface="Comic Sans MS"/>
                <a:cs typeface="Comic Sans MS"/>
              </a:rPr>
              <a:t> fiesta </a:t>
            </a:r>
            <a:r>
              <a:rPr lang="fr-FR" dirty="0">
                <a:latin typeface="Comic Sans MS"/>
                <a:cs typeface="Comic Sans MS"/>
              </a:rPr>
              <a:t>un poco « </a:t>
            </a:r>
            <a:r>
              <a:rPr lang="fr-FR" dirty="0" err="1" smtClean="0">
                <a:latin typeface="Comic Sans MS"/>
                <a:cs typeface="Comic Sans MS"/>
              </a:rPr>
              <a:t>comercial</a:t>
            </a:r>
            <a:r>
              <a:rPr lang="fr-FR" dirty="0" smtClean="0">
                <a:latin typeface="Comic Sans MS"/>
                <a:cs typeface="Comic Sans MS"/>
              </a:rPr>
              <a:t> ».</a:t>
            </a:r>
            <a:endParaRPr lang="fr-FR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074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495e5b0b05bcbc117e23086e048d67febb57ba5"/>
</p:tagLst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227</Words>
  <Application>Microsoft Office PowerPoint</Application>
  <PresentationFormat>Affichage à l'écran (4:3)</PresentationFormat>
  <Paragraphs>24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Navidad y el nuevo año en mi familia.  </vt:lpstr>
      <vt:lpstr>La preparación </vt:lpstr>
      <vt:lpstr>Para la comida del 25</vt:lpstr>
      <vt:lpstr>El hígado graso de pato</vt:lpstr>
      <vt:lpstr>Las ostras</vt:lpstr>
      <vt:lpstr>La cena de fin de año.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Navidad y el nuevo año en mi familia.</dc:title>
  <dc:creator>Antonin Cros</dc:creator>
  <cp:lastModifiedBy>Utilisateur</cp:lastModifiedBy>
  <cp:revision>11</cp:revision>
  <dcterms:created xsi:type="dcterms:W3CDTF">2014-12-23T13:34:51Z</dcterms:created>
  <dcterms:modified xsi:type="dcterms:W3CDTF">2015-01-04T14:45:53Z</dcterms:modified>
</cp:coreProperties>
</file>