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1E47-1216-4EFC-9A03-ECC313FF7AE4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FEE6-1205-4100-B7F3-D700DAE5011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3268" y="1340768"/>
            <a:ext cx="4837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Carnaval de Albi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7372" y="2967335"/>
            <a:ext cx="6909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Fotos</a:t>
            </a:r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sacadas</a:t>
            </a:r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</a:t>
            </a:r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Carla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J:\photos carnaval albi (carla)\Hiver 2015 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9832"/>
            <a:ext cx="5760720" cy="43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:\photos carnaval albi (carla)\Hiver 2015 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9832"/>
            <a:ext cx="5760720" cy="43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:\photos carnaval albi (carla)\Hiver 2015 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192" y="819000"/>
            <a:ext cx="3913616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:\photos carnaval albi (carla)\Hiver 2015 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9832"/>
            <a:ext cx="5760720" cy="43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:\photos carnaval albi (carla)\Hiver 2015 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9832"/>
            <a:ext cx="5760720" cy="43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:\photos carnaval albi (carla)\Hiver 2015 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8730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:\photos carnaval albi (carla)\Hiver 2015 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8730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:\photos carnaval albi (carla)\Hiver 2015 0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8730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03fb6f926d35aefffe07093c6cd8a18c9f8c27f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Affichage à l'écran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2</cp:revision>
  <dcterms:created xsi:type="dcterms:W3CDTF">2015-03-01T10:46:56Z</dcterms:created>
  <dcterms:modified xsi:type="dcterms:W3CDTF">2015-03-01T10:56:10Z</dcterms:modified>
</cp:coreProperties>
</file>