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custDataLst>
    <p:tags r:id="rId19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B8C0-A48D-438A-ADDC-739726B9E2D8}" type="datetimeFigureOut">
              <a:rPr lang="fr-FR" smtClean="0"/>
              <a:t>01/03/2015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8044-8A16-4DD8-84AC-83AA3503396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B8C0-A48D-438A-ADDC-739726B9E2D8}" type="datetimeFigureOut">
              <a:rPr lang="fr-FR" smtClean="0"/>
              <a:t>01/03/2015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8044-8A16-4DD8-84AC-83AA3503396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B8C0-A48D-438A-ADDC-739726B9E2D8}" type="datetimeFigureOut">
              <a:rPr lang="fr-FR" smtClean="0"/>
              <a:t>01/03/2015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8044-8A16-4DD8-84AC-83AA3503396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B8C0-A48D-438A-ADDC-739726B9E2D8}" type="datetimeFigureOut">
              <a:rPr lang="fr-FR" smtClean="0"/>
              <a:t>01/03/2015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8044-8A16-4DD8-84AC-83AA3503396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B8C0-A48D-438A-ADDC-739726B9E2D8}" type="datetimeFigureOut">
              <a:rPr lang="fr-FR" smtClean="0"/>
              <a:t>01/03/2015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8044-8A16-4DD8-84AC-83AA3503396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B8C0-A48D-438A-ADDC-739726B9E2D8}" type="datetimeFigureOut">
              <a:rPr lang="fr-FR" smtClean="0"/>
              <a:t>01/03/2015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8044-8A16-4DD8-84AC-83AA3503396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B8C0-A48D-438A-ADDC-739726B9E2D8}" type="datetimeFigureOut">
              <a:rPr lang="fr-FR" smtClean="0"/>
              <a:t>01/03/2015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8044-8A16-4DD8-84AC-83AA3503396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B8C0-A48D-438A-ADDC-739726B9E2D8}" type="datetimeFigureOut">
              <a:rPr lang="fr-FR" smtClean="0"/>
              <a:t>01/03/2015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8044-8A16-4DD8-84AC-83AA3503396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B8C0-A48D-438A-ADDC-739726B9E2D8}" type="datetimeFigureOut">
              <a:rPr lang="fr-FR" smtClean="0"/>
              <a:t>01/03/2015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8044-8A16-4DD8-84AC-83AA3503396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B8C0-A48D-438A-ADDC-739726B9E2D8}" type="datetimeFigureOut">
              <a:rPr lang="fr-FR" smtClean="0"/>
              <a:t>01/03/2015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8044-8A16-4DD8-84AC-83AA3503396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B8C0-A48D-438A-ADDC-739726B9E2D8}" type="datetimeFigureOut">
              <a:rPr lang="fr-FR" smtClean="0"/>
              <a:t>01/03/2015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C8044-8A16-4DD8-84AC-83AA3503396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3B8C0-A48D-438A-ADDC-739726B9E2D8}" type="datetimeFigureOut">
              <a:rPr lang="fr-FR" smtClean="0"/>
              <a:t>01/03/2015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C8044-8A16-4DD8-84AC-83AA35033966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804" y="1844824"/>
            <a:ext cx="892840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FOTOS DEL CARNAVAL</a:t>
            </a:r>
          </a:p>
          <a:p>
            <a:pPr algn="ctr"/>
            <a:r>
              <a:rPr lang="fr-F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DE ALBI</a:t>
            </a:r>
          </a:p>
          <a:p>
            <a:pPr algn="ctr"/>
            <a:r>
              <a:rPr lang="fr-F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FEBRERO DE 2015</a:t>
            </a:r>
            <a:endParaRPr lang="fr-F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n musique 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8130505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Une invitation à la fê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8059721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out un cirque 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8130505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éfilé de cha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8130505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eaux de bê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8130505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Oiseau gé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8130505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Une grande para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8130505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476672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http://www.ladepeche.fr/diaporama/retour-sur-le-carnaval-d-albi-2015-2015/1740484-image17576773.htmlFuente: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11560" y="5486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Fuente</a:t>
            </a:r>
            <a:r>
              <a:rPr lang="fr-FR" dirty="0" smtClean="0"/>
              <a:t>: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ajoret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7816644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etit clow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692696"/>
            <a:ext cx="3588000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e char de François Hollan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8130505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exico 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692696"/>
            <a:ext cx="3312000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ur le char des Mi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8130505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e Rio à Alb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764704"/>
            <a:ext cx="3588000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La reine du carnav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8130505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Les reines de beaut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8130505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5fb5e2cea5f0693197f1cad11bc16728e3a55f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15</Words>
  <Application>Microsoft Office PowerPoint</Application>
  <PresentationFormat>Affichage à l'écran (4:3)</PresentationFormat>
  <Paragraphs>7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</dc:creator>
  <cp:lastModifiedBy>Utilisateur</cp:lastModifiedBy>
  <cp:revision>3</cp:revision>
  <dcterms:created xsi:type="dcterms:W3CDTF">2015-03-01T10:02:20Z</dcterms:created>
  <dcterms:modified xsi:type="dcterms:W3CDTF">2015-03-01T10:18:08Z</dcterms:modified>
</cp:coreProperties>
</file>