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99CC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0A6D-7DAA-4642-B286-1EE7AACC7DFD}" type="datetimeFigureOut">
              <a:rPr lang="fr-FR" smtClean="0"/>
              <a:pPr/>
              <a:t>04/01/2015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6977-6F02-4C0C-BE8B-781B625502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Margot </a:t>
            </a:r>
            <a:r>
              <a:rPr lang="fr-FR" dirty="0" err="1" smtClean="0"/>
              <a:t>Hélali</a:t>
            </a:r>
            <a:r>
              <a:rPr lang="fr-FR" dirty="0" smtClean="0"/>
              <a:t> (con mi </a:t>
            </a:r>
            <a:r>
              <a:rPr lang="fr-FR" dirty="0" err="1" smtClean="0"/>
              <a:t>madre</a:t>
            </a:r>
            <a:r>
              <a:rPr lang="fr-FR" dirty="0" smtClean="0"/>
              <a:t> y mi </a:t>
            </a:r>
            <a:r>
              <a:rPr lang="fr-FR" dirty="0" err="1" smtClean="0"/>
              <a:t>hermana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Lo que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hecho</a:t>
            </a:r>
            <a:r>
              <a:rPr lang="fr-FR" dirty="0" smtClean="0"/>
              <a:t> </a:t>
            </a:r>
            <a:r>
              <a:rPr lang="es-AR" dirty="0" smtClean="0"/>
              <a:t>para celebrar la Navidad</a:t>
            </a:r>
            <a:endParaRPr lang="fr-FR" dirty="0"/>
          </a:p>
        </p:txBody>
      </p:sp>
    </p:spTree>
  </p:cSld>
  <p:clrMapOvr>
    <a:masterClrMapping/>
  </p:clrMapOvr>
  <p:transition spd="slow" advClick="0" advTm="5117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 </a:t>
            </a:r>
            <a:r>
              <a:rPr lang="fr-FR" dirty="0" err="1" smtClean="0"/>
              <a:t>Navidad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Por</a:t>
            </a:r>
            <a:r>
              <a:rPr lang="fr-FR" dirty="0" smtClean="0"/>
              <a:t> la tarde de la </a:t>
            </a:r>
            <a:r>
              <a:rPr lang="fr-FR" dirty="0" err="1" smtClean="0"/>
              <a:t>cena</a:t>
            </a:r>
            <a:r>
              <a:rPr lang="fr-FR" dirty="0" smtClean="0"/>
              <a:t> de </a:t>
            </a:r>
            <a:r>
              <a:rPr lang="fr-FR" dirty="0" err="1" smtClean="0"/>
              <a:t>Nochebuena</a:t>
            </a:r>
            <a:r>
              <a:rPr lang="fr-FR" dirty="0" smtClean="0"/>
              <a:t>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pel</a:t>
            </a:r>
            <a:r>
              <a:rPr lang="es-AR" dirty="0" err="1" smtClean="0"/>
              <a:t>ícula</a:t>
            </a:r>
            <a:r>
              <a:rPr lang="es-AR" dirty="0" smtClean="0"/>
              <a:t> que se llama “Le Grand </a:t>
            </a:r>
            <a:r>
              <a:rPr lang="es-AR" dirty="0" err="1" smtClean="0"/>
              <a:t>Bleu</a:t>
            </a:r>
            <a:r>
              <a:rPr lang="es-AR" dirty="0" smtClean="0"/>
              <a:t>” y el gato de mi hermana </a:t>
            </a:r>
            <a:r>
              <a:rPr lang="es-AR" dirty="0" smtClean="0">
                <a:latin typeface="+mj-lt"/>
                <a:cs typeface="Estrangelo Edessa"/>
              </a:rPr>
              <a:t> </a:t>
            </a:r>
            <a:r>
              <a:rPr lang="es-AR" dirty="0" smtClean="0">
                <a:latin typeface="+mj-lt"/>
                <a:cs typeface="Estrangelo Edessa"/>
              </a:rPr>
              <a:t>ha dormido.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 smtClean="0"/>
          </a:p>
          <a:p>
            <a:pPr>
              <a:buNone/>
            </a:pPr>
            <a:r>
              <a:rPr lang="es-AR" dirty="0" smtClean="0"/>
              <a:t>Una película </a:t>
            </a:r>
            <a:r>
              <a:rPr lang="es-AR" dirty="0" smtClean="0"/>
              <a:t>inspirada </a:t>
            </a:r>
            <a:r>
              <a:rPr lang="es-AR" dirty="0" smtClean="0"/>
              <a:t>de una historia real.</a:t>
            </a:r>
            <a:br>
              <a:rPr lang="es-AR" dirty="0" smtClean="0"/>
            </a:br>
            <a:endParaRPr lang="fr-FR" dirty="0"/>
          </a:p>
        </p:txBody>
      </p:sp>
      <p:pic>
        <p:nvPicPr>
          <p:cNvPr id="4" name="Image 3" descr="Grand Ble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77072"/>
            <a:ext cx="2381251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Grand Bleu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789040"/>
            <a:ext cx="2381251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Grand Bl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89040"/>
            <a:ext cx="2057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Kiw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9826" y="2204865"/>
            <a:ext cx="1584175" cy="2811428"/>
          </a:xfrm>
          <a:prstGeom prst="rect">
            <a:avLst/>
          </a:prstGeom>
        </p:spPr>
      </p:pic>
    </p:spTree>
  </p:cSld>
  <p:clrMapOvr>
    <a:masterClrMapping/>
  </p:clrMapOvr>
  <p:transition spd="slow" advClick="0" advTm="20124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cs typeface="Estrangelo Edessa"/>
              </a:rPr>
              <a:t> </a:t>
            </a:r>
            <a:r>
              <a:rPr lang="fr-FR" dirty="0" smtClean="0">
                <a:cs typeface="Estrangelo Edessa"/>
              </a:rPr>
              <a:t>Antes de </a:t>
            </a:r>
            <a:r>
              <a:rPr lang="fr-FR" dirty="0" err="1" smtClean="0">
                <a:cs typeface="Estrangelo Edessa"/>
              </a:rPr>
              <a:t>comer</a:t>
            </a:r>
            <a:r>
              <a:rPr lang="fr-FR" dirty="0" smtClean="0">
                <a:cs typeface="Estrangelo Edessa"/>
              </a:rPr>
              <a:t> </a:t>
            </a:r>
            <a:r>
              <a:rPr lang="fr-FR" dirty="0" err="1" smtClean="0">
                <a:cs typeface="Estrangelo Edessa"/>
              </a:rPr>
              <a:t>hemos</a:t>
            </a:r>
            <a:r>
              <a:rPr lang="fr-FR" dirty="0" smtClean="0">
                <a:cs typeface="Estrangelo Edessa"/>
              </a:rPr>
              <a:t> </a:t>
            </a:r>
            <a:r>
              <a:rPr lang="fr-FR" dirty="0" err="1" smtClean="0">
                <a:cs typeface="Estrangelo Edessa"/>
              </a:rPr>
              <a:t>puesto</a:t>
            </a:r>
            <a:r>
              <a:rPr lang="fr-FR" dirty="0" smtClean="0">
                <a:cs typeface="Estrangelo Edessa"/>
              </a:rPr>
              <a:t> los </a:t>
            </a:r>
            <a:r>
              <a:rPr lang="fr-FR" dirty="0" err="1" smtClean="0">
                <a:cs typeface="Estrangelo Edessa"/>
              </a:rPr>
              <a:t>regalos</a:t>
            </a:r>
            <a:r>
              <a:rPr lang="fr-FR" dirty="0" smtClean="0">
                <a:cs typeface="Estrangelo Edessa"/>
              </a:rPr>
              <a:t> al pie </a:t>
            </a:r>
            <a:r>
              <a:rPr lang="fr-FR" dirty="0" err="1" smtClean="0">
                <a:cs typeface="Estrangelo Edessa"/>
              </a:rPr>
              <a:t>del</a:t>
            </a:r>
            <a:r>
              <a:rPr lang="fr-FR" dirty="0" smtClean="0">
                <a:cs typeface="Estrangelo Edessa"/>
              </a:rPr>
              <a:t> </a:t>
            </a:r>
            <a:r>
              <a:rPr lang="fr-FR" dirty="0" err="1" smtClean="0">
                <a:cs typeface="Estrangelo Edessa"/>
              </a:rPr>
              <a:t>árbo</a:t>
            </a:r>
            <a:r>
              <a:rPr lang="fr-FR" dirty="0" err="1" smtClean="0">
                <a:latin typeface="+mj-lt"/>
                <a:cs typeface="Estrangelo Edessa"/>
              </a:rPr>
              <a:t>l</a:t>
            </a:r>
            <a:r>
              <a:rPr lang="fr-FR" dirty="0" smtClean="0">
                <a:latin typeface="+mj-lt"/>
                <a:cs typeface="Estrangelo Edessa"/>
              </a:rPr>
              <a:t> </a:t>
            </a:r>
            <a:r>
              <a:rPr lang="fr-FR" dirty="0" smtClean="0">
                <a:latin typeface="+mj-lt"/>
                <a:cs typeface="Estrangelo Edessa"/>
              </a:rPr>
              <a:t>de </a:t>
            </a:r>
            <a:r>
              <a:rPr lang="fr-FR" dirty="0" err="1" smtClean="0">
                <a:latin typeface="+mj-lt"/>
                <a:cs typeface="Estrangelo Edessa"/>
              </a:rPr>
              <a:t>Navidad</a:t>
            </a:r>
            <a:r>
              <a:rPr lang="fr-FR" dirty="0" smtClean="0">
                <a:latin typeface="+mj-lt"/>
                <a:cs typeface="Estrangelo Edessa"/>
              </a:rPr>
              <a:t>.</a:t>
            </a:r>
            <a:r>
              <a:rPr lang="fr-FR" dirty="0" smtClean="0">
                <a:cs typeface="Estrangelo Edessa"/>
              </a:rPr>
              <a:t>	</a:t>
            </a:r>
            <a:br>
              <a:rPr lang="fr-FR" dirty="0" smtClean="0">
                <a:cs typeface="Estrangelo Edessa"/>
              </a:rPr>
            </a:br>
            <a:endParaRPr lang="fr-FR" dirty="0" smtClean="0">
              <a:cs typeface="Estrangelo Edessa"/>
            </a:endParaRPr>
          </a:p>
          <a:p>
            <a:pPr>
              <a:buNone/>
            </a:pPr>
            <a:endParaRPr lang="fr-FR" dirty="0">
              <a:cs typeface="Estrangelo Edessa"/>
            </a:endParaRPr>
          </a:p>
          <a:p>
            <a:pPr>
              <a:buNone/>
            </a:pPr>
            <a:endParaRPr lang="fr-FR" dirty="0" smtClean="0">
              <a:cs typeface="Estrangelo Edessa"/>
            </a:endParaRPr>
          </a:p>
          <a:p>
            <a:pPr>
              <a:buNone/>
            </a:pPr>
            <a:r>
              <a:rPr lang="fr-FR" dirty="0" smtClean="0">
                <a:cs typeface="Estrangelo Edessa"/>
              </a:rPr>
              <a:t> </a:t>
            </a:r>
          </a:p>
          <a:p>
            <a:pPr>
              <a:buNone/>
            </a:pPr>
            <a:r>
              <a:rPr lang="fr-FR" dirty="0" smtClean="0"/>
              <a:t>He </a:t>
            </a:r>
            <a:r>
              <a:rPr lang="fr-FR" dirty="0" err="1" smtClean="0"/>
              <a:t>tomado</a:t>
            </a:r>
            <a:r>
              <a:rPr lang="fr-FR" dirty="0" smtClean="0"/>
              <a:t> </a:t>
            </a:r>
            <a:r>
              <a:rPr lang="fr-FR" dirty="0" smtClean="0"/>
              <a:t>un </a:t>
            </a:r>
            <a:r>
              <a:rPr lang="fr-FR" dirty="0" err="1" smtClean="0"/>
              <a:t>aperitivo</a:t>
            </a:r>
            <a:r>
              <a:rPr lang="fr-FR" dirty="0" smtClean="0"/>
              <a:t> en mi </a:t>
            </a:r>
            <a:r>
              <a:rPr lang="fr-FR" dirty="0" err="1" smtClean="0"/>
              <a:t>sal</a:t>
            </a:r>
            <a:r>
              <a:rPr lang="fr-FR" dirty="0" err="1" smtClean="0">
                <a:cs typeface="Estrangelo Edessa"/>
              </a:rPr>
              <a:t>ón</a:t>
            </a:r>
            <a:r>
              <a:rPr lang="fr-FR" dirty="0" smtClean="0">
                <a:cs typeface="Estrangelo Edessa"/>
              </a:rPr>
              <a:t>, </a:t>
            </a:r>
            <a:r>
              <a:rPr lang="fr-FR" dirty="0" err="1" smtClean="0">
                <a:cs typeface="Estrangelo Edessa"/>
              </a:rPr>
              <a:t>después</a:t>
            </a:r>
            <a:r>
              <a:rPr lang="fr-FR" dirty="0" smtClean="0">
                <a:cs typeface="Estrangelo Edessa"/>
              </a:rPr>
              <a:t> mi </a:t>
            </a:r>
            <a:r>
              <a:rPr lang="fr-FR" dirty="0" err="1" smtClean="0">
                <a:cs typeface="Estrangelo Edessa"/>
              </a:rPr>
              <a:t>hermana</a:t>
            </a:r>
            <a:r>
              <a:rPr lang="fr-FR" dirty="0" smtClean="0">
                <a:cs typeface="Estrangelo Edessa"/>
              </a:rPr>
              <a:t> ha </a:t>
            </a:r>
            <a:r>
              <a:rPr lang="fr-FR" dirty="0" err="1" smtClean="0">
                <a:cs typeface="Estrangelo Edessa"/>
              </a:rPr>
              <a:t>puesto</a:t>
            </a:r>
            <a:r>
              <a:rPr lang="fr-FR" dirty="0" smtClean="0">
                <a:cs typeface="Estrangelo Edessa"/>
              </a:rPr>
              <a:t> la mesa con </a:t>
            </a:r>
            <a:r>
              <a:rPr lang="fr-FR" dirty="0" err="1" smtClean="0">
                <a:cs typeface="Estrangelo Edessa"/>
              </a:rPr>
              <a:t>una</a:t>
            </a:r>
            <a:r>
              <a:rPr lang="fr-FR" dirty="0" smtClean="0">
                <a:cs typeface="Estrangelo Edessa"/>
              </a:rPr>
              <a:t> </a:t>
            </a:r>
            <a:r>
              <a:rPr lang="fr-FR" dirty="0" err="1" smtClean="0">
                <a:cs typeface="Estrangelo Edessa"/>
              </a:rPr>
              <a:t>vajilla</a:t>
            </a:r>
            <a:r>
              <a:rPr lang="fr-FR" dirty="0" smtClean="0">
                <a:cs typeface="Estrangelo Edessa"/>
              </a:rPr>
              <a:t> </a:t>
            </a:r>
            <a:r>
              <a:rPr lang="fr-FR" dirty="0" err="1" smtClean="0">
                <a:cs typeface="Estrangelo Edessa"/>
              </a:rPr>
              <a:t>bonita</a:t>
            </a:r>
            <a:r>
              <a:rPr lang="fr-FR" dirty="0" smtClean="0">
                <a:cs typeface="Estrangelo Edessa"/>
              </a:rPr>
              <a:t>. </a:t>
            </a:r>
            <a:endParaRPr lang="fr-FR" dirty="0"/>
          </a:p>
        </p:txBody>
      </p:sp>
      <p:pic>
        <p:nvPicPr>
          <p:cNvPr id="6" name="Image 5" descr="Assi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40734" y="3719908"/>
            <a:ext cx="2037474" cy="361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B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H="1">
            <a:off x="5373346" y="3851790"/>
            <a:ext cx="1733079" cy="319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Sap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48681"/>
            <a:ext cx="1940973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cadeau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196752"/>
            <a:ext cx="4608512" cy="181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9749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Los </a:t>
            </a:r>
            <a:r>
              <a:rPr lang="fr-FR" dirty="0" err="1" smtClean="0"/>
              <a:t>regalos</a:t>
            </a:r>
            <a:r>
              <a:rPr lang="fr-FR" dirty="0" smtClean="0"/>
              <a:t> de </a:t>
            </a:r>
            <a:r>
              <a:rPr lang="fr-FR" dirty="0" err="1" smtClean="0"/>
              <a:t>medianoche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Mi </a:t>
            </a:r>
            <a:r>
              <a:rPr lang="fr-FR" dirty="0" err="1" smtClean="0"/>
              <a:t>hermana</a:t>
            </a:r>
            <a:r>
              <a:rPr lang="fr-FR" dirty="0" smtClean="0"/>
              <a:t> ha </a:t>
            </a:r>
            <a:r>
              <a:rPr lang="fr-FR" dirty="0" err="1" smtClean="0"/>
              <a:t>recebido</a:t>
            </a:r>
            <a:r>
              <a:rPr lang="fr-FR" dirty="0" smtClean="0"/>
              <a:t> de mi parte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aspiradora</a:t>
            </a:r>
            <a:r>
              <a:rPr lang="fr-FR" dirty="0" smtClean="0"/>
              <a:t> </a:t>
            </a:r>
            <a:r>
              <a:rPr lang="fr-FR" dirty="0" smtClean="0"/>
              <a:t>y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tarjeta</a:t>
            </a:r>
            <a:r>
              <a:rPr lang="fr-FR" dirty="0" smtClean="0"/>
              <a:t> y </a:t>
            </a:r>
            <a:r>
              <a:rPr lang="fr-FR" dirty="0" smtClean="0"/>
              <a:t>de parte de mi </a:t>
            </a:r>
            <a:r>
              <a:rPr lang="fr-FR" dirty="0" err="1" smtClean="0"/>
              <a:t>madre</a:t>
            </a:r>
            <a:r>
              <a:rPr lang="fr-FR" dirty="0" smtClean="0"/>
              <a:t>  un </a:t>
            </a:r>
            <a:r>
              <a:rPr lang="fr-FR" dirty="0" err="1" smtClean="0"/>
              <a:t>perfume</a:t>
            </a:r>
            <a:r>
              <a:rPr lang="fr-FR" dirty="0" smtClean="0"/>
              <a:t>, </a:t>
            </a:r>
            <a:r>
              <a:rPr lang="fr-FR" dirty="0" smtClean="0"/>
              <a:t>un </a:t>
            </a:r>
            <a:r>
              <a:rPr lang="fr-FR" dirty="0" err="1" smtClean="0"/>
              <a:t>pendiente</a:t>
            </a:r>
            <a:r>
              <a:rPr lang="fr-FR" dirty="0" smtClean="0"/>
              <a:t> y </a:t>
            </a:r>
            <a:r>
              <a:rPr lang="fr-FR" dirty="0" err="1" smtClean="0"/>
              <a:t>caramelos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Aspirat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1" y="4000500"/>
            <a:ext cx="2857500" cy="2857500"/>
          </a:xfrm>
          <a:prstGeom prst="rect">
            <a:avLst/>
          </a:prstGeom>
        </p:spPr>
      </p:pic>
      <p:pic>
        <p:nvPicPr>
          <p:cNvPr id="5" name="Image 4" descr="bou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3"/>
            <a:ext cx="151216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na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116385" y="2572246"/>
            <a:ext cx="2448272" cy="2433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 descr="Parfum Man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074679" y="3214356"/>
            <a:ext cx="4159067" cy="2572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6848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Mi </a:t>
            </a:r>
            <a:r>
              <a:rPr lang="fr-FR" dirty="0" err="1" smtClean="0"/>
              <a:t>madre</a:t>
            </a:r>
            <a:r>
              <a:rPr lang="fr-FR" dirty="0" smtClean="0"/>
              <a:t> ha </a:t>
            </a:r>
            <a:r>
              <a:rPr lang="fr-FR" dirty="0" err="1" smtClean="0"/>
              <a:t>recebido</a:t>
            </a:r>
            <a:r>
              <a:rPr lang="fr-FR" dirty="0" smtClean="0"/>
              <a:t> de la parte de mi </a:t>
            </a:r>
            <a:r>
              <a:rPr lang="fr-FR" dirty="0" err="1" smtClean="0"/>
              <a:t>hermana</a:t>
            </a:r>
            <a:r>
              <a:rPr lang="fr-FR" dirty="0" smtClean="0"/>
              <a:t> y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>
                <a:latin typeface="+mj-lt"/>
                <a:cs typeface="Estrangelo Edessa"/>
              </a:rPr>
              <a:t>una</a:t>
            </a:r>
            <a:r>
              <a:rPr lang="fr-FR" dirty="0" smtClean="0">
                <a:latin typeface="+mj-lt"/>
                <a:cs typeface="Estrangelo Edessa"/>
              </a:rPr>
              <a:t> </a:t>
            </a:r>
            <a:r>
              <a:rPr lang="fr-FR" dirty="0" smtClean="0">
                <a:latin typeface="+mj-lt"/>
                <a:cs typeface="Estrangelo Edessa"/>
              </a:rPr>
              <a:t>radio.</a:t>
            </a:r>
            <a:br>
              <a:rPr lang="fr-FR" dirty="0" smtClean="0">
                <a:latin typeface="+mj-lt"/>
                <a:cs typeface="Estrangelo Edessa"/>
              </a:rPr>
            </a:br>
            <a:endParaRPr lang="fr-FR" dirty="0">
              <a:latin typeface="+mj-lt"/>
            </a:endParaRPr>
          </a:p>
        </p:txBody>
      </p:sp>
      <p:pic>
        <p:nvPicPr>
          <p:cNvPr id="4" name="Image 3" descr="Chaine hi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7" y="1412776"/>
            <a:ext cx="6181868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8549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He </a:t>
            </a:r>
            <a:r>
              <a:rPr lang="fr-FR" dirty="0" err="1" smtClean="0"/>
              <a:t>recebido</a:t>
            </a:r>
            <a:r>
              <a:rPr lang="fr-FR" dirty="0" smtClean="0"/>
              <a:t> un </a:t>
            </a:r>
            <a:r>
              <a:rPr lang="fr-FR" dirty="0" err="1" smtClean="0"/>
              <a:t>colgante</a:t>
            </a:r>
            <a:r>
              <a:rPr lang="fr-FR" dirty="0" smtClean="0"/>
              <a:t>, un </a:t>
            </a:r>
            <a:r>
              <a:rPr lang="fr-FR" dirty="0" err="1" smtClean="0"/>
              <a:t>perfume</a:t>
            </a:r>
            <a:r>
              <a:rPr lang="fr-FR" dirty="0" smtClean="0"/>
              <a:t> y </a:t>
            </a:r>
            <a:r>
              <a:rPr lang="fr-FR" dirty="0" err="1" smtClean="0"/>
              <a:t>caramelos</a:t>
            </a:r>
            <a:r>
              <a:rPr lang="fr-FR" dirty="0" smtClean="0"/>
              <a:t> de mi </a:t>
            </a:r>
            <a:r>
              <a:rPr lang="fr-FR" dirty="0" err="1" smtClean="0"/>
              <a:t>madre</a:t>
            </a:r>
            <a:r>
              <a:rPr lang="fr-FR" dirty="0"/>
              <a:t> </a:t>
            </a:r>
            <a:r>
              <a:rPr lang="fr-FR" dirty="0" smtClean="0"/>
              <a:t>y un </a:t>
            </a:r>
            <a:r>
              <a:rPr lang="fr-FR" dirty="0" err="1" smtClean="0"/>
              <a:t>despertador</a:t>
            </a:r>
            <a:r>
              <a:rPr lang="fr-FR" dirty="0" smtClean="0"/>
              <a:t> de mi </a:t>
            </a:r>
            <a:r>
              <a:rPr lang="fr-FR" dirty="0" err="1" smtClean="0"/>
              <a:t>hermana</a:t>
            </a:r>
            <a:r>
              <a:rPr lang="fr-FR" dirty="0" smtClean="0"/>
              <a:t> con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tarjeta</a:t>
            </a:r>
            <a:r>
              <a:rPr lang="fr-FR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Mon col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772817"/>
            <a:ext cx="2436217" cy="432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parf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48654" y="2683994"/>
            <a:ext cx="448665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reve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628800"/>
            <a:ext cx="246738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0374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Con mi </a:t>
            </a:r>
            <a:r>
              <a:rPr lang="fr-FR" dirty="0" err="1" smtClean="0"/>
              <a:t>padre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Lo que </a:t>
            </a:r>
            <a:r>
              <a:rPr lang="fr-FR" dirty="0" err="1" smtClean="0"/>
              <a:t>hecho</a:t>
            </a:r>
            <a:r>
              <a:rPr lang="fr-FR" dirty="0" smtClean="0"/>
              <a:t> para el </a:t>
            </a:r>
            <a:r>
              <a:rPr lang="fr-FR" dirty="0" err="1" smtClean="0"/>
              <a:t>Año</a:t>
            </a:r>
            <a:r>
              <a:rPr lang="fr-FR" dirty="0" smtClean="0"/>
              <a:t> </a:t>
            </a:r>
            <a:r>
              <a:rPr lang="fr-FR" dirty="0" err="1" smtClean="0"/>
              <a:t>Nuevo</a:t>
            </a:r>
            <a:endParaRPr lang="fr-FR" dirty="0"/>
          </a:p>
        </p:txBody>
      </p:sp>
    </p:spTree>
  </p:cSld>
  <p:clrMapOvr>
    <a:masterClrMapping/>
  </p:clrMapOvr>
  <p:transition spd="slow" advClick="0" advTm="7816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 </a:t>
            </a:r>
            <a:r>
              <a:rPr lang="fr-FR" dirty="0" err="1" smtClean="0"/>
              <a:t>Año</a:t>
            </a:r>
            <a:r>
              <a:rPr lang="fr-FR" dirty="0" smtClean="0"/>
              <a:t> </a:t>
            </a:r>
            <a:r>
              <a:rPr lang="fr-FR" dirty="0" err="1" smtClean="0"/>
              <a:t>Nuevo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Yo</a:t>
            </a:r>
            <a:r>
              <a:rPr lang="fr-FR" dirty="0" smtClean="0"/>
              <a:t> no </a:t>
            </a:r>
            <a:r>
              <a:rPr lang="fr-FR" dirty="0" err="1" smtClean="0"/>
              <a:t>sé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qué</a:t>
            </a:r>
            <a:r>
              <a:rPr lang="fr-FR" dirty="0" smtClean="0"/>
              <a:t> </a:t>
            </a:r>
            <a:r>
              <a:rPr lang="fr-FR" dirty="0" err="1" smtClean="0"/>
              <a:t>haré</a:t>
            </a:r>
            <a:r>
              <a:rPr lang="fr-FR" dirty="0" smtClean="0"/>
              <a:t> </a:t>
            </a:r>
            <a:r>
              <a:rPr lang="fr-FR" dirty="0" smtClean="0"/>
              <a:t>para el </a:t>
            </a:r>
            <a:r>
              <a:rPr lang="fr-FR" dirty="0" err="1" smtClean="0"/>
              <a:t>Año</a:t>
            </a:r>
            <a:r>
              <a:rPr lang="fr-FR" dirty="0" smtClean="0"/>
              <a:t> </a:t>
            </a:r>
            <a:r>
              <a:rPr lang="fr-FR" dirty="0" err="1" smtClean="0"/>
              <a:t>Nuevo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err="1" smtClean="0"/>
              <a:t>Pero</a:t>
            </a:r>
            <a:r>
              <a:rPr lang="fr-FR" dirty="0" smtClean="0"/>
              <a:t> </a:t>
            </a:r>
            <a:r>
              <a:rPr lang="fr-FR" dirty="0" err="1" smtClean="0"/>
              <a:t>pienso</a:t>
            </a:r>
            <a:r>
              <a:rPr lang="fr-FR" dirty="0" smtClean="0"/>
              <a:t> que </a:t>
            </a:r>
            <a:r>
              <a:rPr lang="fr-FR" dirty="0" err="1" smtClean="0"/>
              <a:t>vamos</a:t>
            </a:r>
            <a:r>
              <a:rPr lang="fr-FR" dirty="0" smtClean="0"/>
              <a:t> a ver </a:t>
            </a:r>
            <a:r>
              <a:rPr lang="fr-FR" dirty="0" smtClean="0"/>
              <a:t>a mi </a:t>
            </a:r>
            <a:r>
              <a:rPr lang="fr-FR" dirty="0" err="1" smtClean="0"/>
              <a:t>familia</a:t>
            </a:r>
            <a:r>
              <a:rPr lang="fr-FR" dirty="0" smtClean="0"/>
              <a:t> o que mi </a:t>
            </a:r>
            <a:r>
              <a:rPr lang="fr-FR" dirty="0" err="1" smtClean="0"/>
              <a:t>familia</a:t>
            </a:r>
            <a:r>
              <a:rPr lang="fr-FR" dirty="0" smtClean="0"/>
              <a:t> va </a:t>
            </a:r>
            <a:r>
              <a:rPr lang="fr-FR" dirty="0" smtClean="0"/>
              <a:t>a venir a mi </a:t>
            </a:r>
            <a:r>
              <a:rPr lang="fr-FR" dirty="0" smtClean="0"/>
              <a:t>casa.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Papa et Ma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3" y="2780928"/>
            <a:ext cx="1893443" cy="336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V__B3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9544" y="2996952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Manon et Marg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96952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3697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700808"/>
            <a:ext cx="3157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Bon travail: 17/20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7f8c149a5c49d6c43da58a335a2d0526a886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161</Words>
  <Application>Microsoft Office PowerPoint</Application>
  <PresentationFormat>Affichage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Margot Hélali (con mi madre y mi hermana)</vt:lpstr>
      <vt:lpstr>Para Navidad</vt:lpstr>
      <vt:lpstr>Diapositive 3</vt:lpstr>
      <vt:lpstr>Los regalos de medianoche</vt:lpstr>
      <vt:lpstr>Diapositive 5</vt:lpstr>
      <vt:lpstr>Diapositive 6</vt:lpstr>
      <vt:lpstr>Con mi padre</vt:lpstr>
      <vt:lpstr>El Año Nuevo </vt:lpstr>
      <vt:lpstr>Diapositive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Margot Hélali</dc:title>
  <dc:creator>Muriel</dc:creator>
  <cp:lastModifiedBy>Utilisateur</cp:lastModifiedBy>
  <cp:revision>22</cp:revision>
  <dcterms:created xsi:type="dcterms:W3CDTF">2014-12-25T15:11:00Z</dcterms:created>
  <dcterms:modified xsi:type="dcterms:W3CDTF">2015-01-04T15:03:38Z</dcterms:modified>
</cp:coreProperties>
</file>