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DADD-DB9F-445B-8CFF-36F5F6BA113C}" type="datetimeFigureOut">
              <a:rPr lang="it-IT" smtClean="0"/>
              <a:pPr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20A48-6CEB-4DB1-B158-73377DCCC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5429256" cy="1000107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Sexism</a:t>
            </a:r>
            <a:r>
              <a:rPr lang="it-IT" dirty="0" smtClean="0">
                <a:solidFill>
                  <a:srgbClr val="FF0000"/>
                </a:solidFill>
              </a:rPr>
              <a:t> in </a:t>
            </a:r>
            <a:r>
              <a:rPr lang="it-IT" dirty="0" err="1" smtClean="0">
                <a:solidFill>
                  <a:srgbClr val="FF0000"/>
                </a:solidFill>
              </a:rPr>
              <a:t>Italian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Spots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29188" y="5714992"/>
            <a:ext cx="3914812" cy="1143008"/>
          </a:xfrm>
        </p:spPr>
        <p:txBody>
          <a:bodyPr>
            <a:normAutofit/>
          </a:bodyPr>
          <a:lstStyle/>
          <a:p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Alunni:    Giacomo 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Auzino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Lorenza 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Chiola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Cinzia 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Flaviana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Servilio</a:t>
            </a:r>
            <a:endParaRPr lang="it-IT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0" y="5672126"/>
            <a:ext cx="5643570" cy="118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Classe 2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Beta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merateonline.it/public/pub_immagini/2017/Gennaio/robbiate_palestra_manifes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2357454" cy="2016392"/>
          </a:xfrm>
          <a:prstGeom prst="rect">
            <a:avLst/>
          </a:prstGeom>
          <a:noFill/>
        </p:spPr>
      </p:pic>
      <p:pic>
        <p:nvPicPr>
          <p:cNvPr id="1030" name="Picture 6" descr="http://1.citynews-napolitoday.stgy.ovh/~media/original-hi/18919746500074/487622_509125052457283_594252253_n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142984"/>
            <a:ext cx="3643338" cy="1737872"/>
          </a:xfrm>
          <a:prstGeom prst="rect">
            <a:avLst/>
          </a:prstGeom>
          <a:noFill/>
        </p:spPr>
      </p:pic>
      <p:pic>
        <p:nvPicPr>
          <p:cNvPr id="1032" name="Picture 8" descr="https://i.ytimg.com/vi/rHs_R5olWvo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2714612" cy="2035959"/>
          </a:xfrm>
          <a:prstGeom prst="rect">
            <a:avLst/>
          </a:prstGeom>
          <a:noFill/>
        </p:spPr>
      </p:pic>
      <p:pic>
        <p:nvPicPr>
          <p:cNvPr id="1034" name="Picture 10" descr="http://www.gruppo-input.it/wp-content/uploads/2016/01/TTTLines_popp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000372"/>
            <a:ext cx="5214974" cy="2514777"/>
          </a:xfrm>
          <a:prstGeom prst="rect">
            <a:avLst/>
          </a:prstGeom>
          <a:noFill/>
        </p:spPr>
      </p:pic>
      <p:pic>
        <p:nvPicPr>
          <p:cNvPr id="1036" name="Picture 12" descr="http://st.ilfattoquotidiano.it/wp-content/uploads/2015/08/Nova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85728"/>
            <a:ext cx="2411512" cy="254793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07505" y="6209084"/>
            <a:ext cx="58817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LICEO CLASSICO  PUBLIO VIRGILIO MARONE  AVELLINO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86446" y="642918"/>
            <a:ext cx="3143272" cy="5786454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 smtClean="0">
                <a:solidFill>
                  <a:srgbClr val="FF0000"/>
                </a:solidFill>
              </a:rPr>
              <a:t>Ingrid </a:t>
            </a:r>
            <a:r>
              <a:rPr lang="it-IT" sz="3200" dirty="0" err="1" smtClean="0">
                <a:solidFill>
                  <a:srgbClr val="FF0000"/>
                </a:solidFill>
              </a:rPr>
              <a:t>runs</a:t>
            </a:r>
            <a:r>
              <a:rPr lang="it-IT" sz="3200" dirty="0" smtClean="0">
                <a:solidFill>
                  <a:srgbClr val="FF0000"/>
                </a:solidFill>
              </a:rPr>
              <a:t> 20 km a week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err="1" smtClean="0"/>
              <a:t>Her</a:t>
            </a:r>
            <a:r>
              <a:rPr lang="it-IT" sz="3200" dirty="0" smtClean="0"/>
              <a:t> </a:t>
            </a:r>
            <a:r>
              <a:rPr lang="it-IT" sz="3200" dirty="0" err="1" smtClean="0"/>
              <a:t>husband</a:t>
            </a:r>
            <a:r>
              <a:rPr lang="it-IT" sz="3200" dirty="0" smtClean="0"/>
              <a:t> </a:t>
            </a:r>
            <a:r>
              <a:rPr lang="it-IT" sz="3200" dirty="0" smtClean="0"/>
              <a:t>DOESN’T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>
                <a:solidFill>
                  <a:srgbClr val="FF0000"/>
                </a:solidFill>
              </a:rPr>
              <a:t>Ingrid </a:t>
            </a:r>
            <a:r>
              <a:rPr lang="it-IT" sz="3200" dirty="0" err="1" smtClean="0">
                <a:solidFill>
                  <a:srgbClr val="FF0000"/>
                </a:solidFill>
              </a:rPr>
              <a:t>will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train</a:t>
            </a:r>
            <a:r>
              <a:rPr lang="it-IT" sz="3200" dirty="0" smtClean="0">
                <a:solidFill>
                  <a:srgbClr val="FF0000"/>
                </a:solidFill>
              </a:rPr>
              <a:t> 3 </a:t>
            </a:r>
            <a:r>
              <a:rPr lang="it-IT" sz="3200" dirty="0" err="1" smtClean="0">
                <a:solidFill>
                  <a:srgbClr val="FF0000"/>
                </a:solidFill>
              </a:rPr>
              <a:t>times</a:t>
            </a:r>
            <a:r>
              <a:rPr lang="it-IT" sz="3200" dirty="0" smtClean="0">
                <a:solidFill>
                  <a:srgbClr val="FF0000"/>
                </a:solidFill>
              </a:rPr>
              <a:t> a week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err="1" smtClean="0"/>
              <a:t>Her</a:t>
            </a:r>
            <a:r>
              <a:rPr lang="it-IT" sz="3200" dirty="0" smtClean="0"/>
              <a:t> </a:t>
            </a:r>
            <a:r>
              <a:rPr lang="it-IT" sz="3200" dirty="0" err="1" smtClean="0"/>
              <a:t>husband</a:t>
            </a:r>
            <a:r>
              <a:rPr lang="it-IT" sz="3200" dirty="0" smtClean="0"/>
              <a:t> </a:t>
            </a:r>
            <a:r>
              <a:rPr lang="it-IT" sz="3200" dirty="0" smtClean="0"/>
              <a:t>WON’T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>
                <a:solidFill>
                  <a:srgbClr val="FF0000"/>
                </a:solidFill>
              </a:rPr>
              <a:t>Ingrid </a:t>
            </a:r>
            <a:r>
              <a:rPr lang="it-IT" sz="3200" dirty="0" err="1" smtClean="0">
                <a:solidFill>
                  <a:srgbClr val="FF0000"/>
                </a:solidFill>
              </a:rPr>
              <a:t>has</a:t>
            </a:r>
            <a:r>
              <a:rPr lang="it-IT" sz="3200" dirty="0" smtClean="0">
                <a:solidFill>
                  <a:srgbClr val="FF0000"/>
                </a:solidFill>
              </a:rPr>
              <a:t> sex 3 </a:t>
            </a:r>
            <a:r>
              <a:rPr lang="it-IT" sz="3200" dirty="0" err="1" smtClean="0">
                <a:solidFill>
                  <a:srgbClr val="FF0000"/>
                </a:solidFill>
              </a:rPr>
              <a:t>times</a:t>
            </a:r>
            <a:r>
              <a:rPr lang="it-IT" sz="3200" dirty="0" smtClean="0">
                <a:solidFill>
                  <a:srgbClr val="FF0000"/>
                </a:solidFill>
              </a:rPr>
              <a:t> a week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err="1" smtClean="0"/>
              <a:t>Her</a:t>
            </a:r>
            <a:r>
              <a:rPr lang="it-IT" sz="3200" dirty="0" smtClean="0"/>
              <a:t> </a:t>
            </a:r>
            <a:r>
              <a:rPr lang="it-IT" sz="3200" dirty="0" err="1" smtClean="0"/>
              <a:t>husband</a:t>
            </a:r>
            <a:r>
              <a:rPr lang="it-IT" sz="3200" dirty="0" smtClean="0"/>
              <a:t> </a:t>
            </a:r>
            <a:r>
              <a:rPr lang="it-IT" sz="3200" dirty="0" smtClean="0"/>
              <a:t>DOESN’T</a:t>
            </a:r>
            <a:endParaRPr lang="it-IT" sz="3200" dirty="0"/>
          </a:p>
        </p:txBody>
      </p:sp>
      <p:pic>
        <p:nvPicPr>
          <p:cNvPr id="4" name="Picture 4" descr="http://www.merateonline.it/public/pub_immagini/2017/Gennaio/robbiate_palestra_manifes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5512382" cy="4714884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14282" y="214290"/>
            <a:ext cx="821537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FIT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ACTIVE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5072074"/>
            <a:ext cx="8786874" cy="1500198"/>
          </a:xfrm>
        </p:spPr>
        <p:txBody>
          <a:bodyPr>
            <a:normAutofit/>
          </a:bodyPr>
          <a:lstStyle/>
          <a:p>
            <a:pPr algn="l"/>
            <a:r>
              <a:rPr lang="it-IT" sz="8800" dirty="0" err="1" smtClean="0"/>
              <a:t>Delete</a:t>
            </a:r>
            <a:r>
              <a:rPr lang="it-IT" sz="8800" dirty="0" smtClean="0"/>
              <a:t> </a:t>
            </a:r>
            <a:r>
              <a:rPr lang="it-IT" sz="8800" dirty="0" err="1" smtClean="0"/>
              <a:t>your</a:t>
            </a:r>
            <a:r>
              <a:rPr lang="it-IT" sz="8800" dirty="0" smtClean="0"/>
              <a:t> </a:t>
            </a:r>
            <a:r>
              <a:rPr lang="it-IT" sz="8800" dirty="0" err="1" smtClean="0"/>
              <a:t>tracks</a:t>
            </a:r>
            <a:endParaRPr lang="it-IT" sz="88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14282" y="214290"/>
            <a:ext cx="678661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CLENDY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http://1.citynews-napolitoday.stgy.ovh/~media/original-hi/18919746500074/487622_509125052457283_594252253_n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808732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st.ilfattoquotidiano.it/wp-content/uploads/2015/08/Nov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5298395" cy="5598138"/>
          </a:xfrm>
          <a:prstGeom prst="rect">
            <a:avLst/>
          </a:prstGeom>
          <a:noFill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786446" y="642918"/>
            <a:ext cx="3143272" cy="5786454"/>
          </a:xfrm>
        </p:spPr>
        <p:txBody>
          <a:bodyPr>
            <a:normAutofit/>
          </a:bodyPr>
          <a:lstStyle/>
          <a:p>
            <a:r>
              <a:rPr lang="it-IT" sz="7200" dirty="0" smtClean="0">
                <a:solidFill>
                  <a:srgbClr val="FFC000"/>
                </a:solidFill>
              </a:rPr>
              <a:t>NOVA</a:t>
            </a:r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5400" dirty="0" err="1" smtClean="0"/>
              <a:t>We</a:t>
            </a:r>
            <a:r>
              <a:rPr lang="it-IT" sz="5400" dirty="0" smtClean="0"/>
              <a:t> </a:t>
            </a:r>
            <a:br>
              <a:rPr lang="it-IT" sz="5400" dirty="0" smtClean="0"/>
            </a:br>
            <a:r>
              <a:rPr lang="it-IT" sz="5400" dirty="0" smtClean="0"/>
              <a:t>do </a:t>
            </a:r>
            <a:r>
              <a:rPr lang="it-IT" sz="5400" dirty="0" err="1" smtClean="0"/>
              <a:t>it</a:t>
            </a:r>
            <a:r>
              <a:rPr lang="it-IT" sz="5400" dirty="0" smtClean="0"/>
              <a:t> </a:t>
            </a:r>
            <a:br>
              <a:rPr lang="it-IT" sz="5400" dirty="0" smtClean="0"/>
            </a:br>
            <a:r>
              <a:rPr lang="it-IT" sz="5400" dirty="0" err="1" smtClean="0"/>
              <a:t>everyday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gruppo-input.it/wp-content/uploads/2016/01/TTTLines_pop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001056" cy="3858288"/>
          </a:xfrm>
          <a:prstGeom prst="rect">
            <a:avLst/>
          </a:prstGeom>
          <a:noFill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786478" cy="1357322"/>
          </a:xfrm>
        </p:spPr>
        <p:txBody>
          <a:bodyPr>
            <a:normAutofit fontScale="90000"/>
          </a:bodyPr>
          <a:lstStyle/>
          <a:p>
            <a:pPr algn="l"/>
            <a:r>
              <a:rPr lang="it-IT" sz="7200" dirty="0" smtClean="0">
                <a:solidFill>
                  <a:srgbClr val="FFC000"/>
                </a:solidFill>
              </a:rPr>
              <a:t>TTL </a:t>
            </a:r>
            <a:r>
              <a:rPr lang="it-IT" sz="5400" dirty="0" smtClean="0">
                <a:solidFill>
                  <a:srgbClr val="FFC000"/>
                </a:solidFill>
              </a:rPr>
              <a:t>LINES</a:t>
            </a:r>
            <a:r>
              <a:rPr lang="it-IT" sz="5400" dirty="0" smtClean="0"/>
              <a:t/>
            </a:r>
            <a:br>
              <a:rPr lang="it-IT" sz="5400" dirty="0" smtClean="0"/>
            </a:br>
            <a:endParaRPr lang="it-IT" sz="5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42910" y="5286388"/>
            <a:ext cx="8286808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it-IT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have</a:t>
            </a:r>
            <a:r>
              <a:rPr kumimoji="0" lang="it-IT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</a:t>
            </a:r>
            <a:r>
              <a:rPr kumimoji="0" lang="it-IT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</a:t>
            </a:r>
            <a:r>
              <a:rPr kumimoji="0" lang="it-IT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famous</a:t>
            </a:r>
            <a:r>
              <a:rPr kumimoji="0" lang="it-IT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poops</a:t>
            </a:r>
            <a:r>
              <a:rPr kumimoji="0" lang="it-IT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it-IT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Italy</a:t>
            </a: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ytimg.com/vi/rHs_R5olWvo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357718" cy="3268289"/>
          </a:xfrm>
          <a:prstGeom prst="rect">
            <a:avLst/>
          </a:prstGeom>
          <a:noFill/>
        </p:spPr>
      </p:pic>
      <p:pic>
        <p:nvPicPr>
          <p:cNvPr id="1026" name="Picture 2" descr="http://www.saporinews.com/files/saporinews.com/2013/03/Amica-chi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2357454" cy="1340780"/>
          </a:xfrm>
          <a:prstGeom prst="rect">
            <a:avLst/>
          </a:prstGeom>
          <a:noFill/>
        </p:spPr>
      </p:pic>
      <p:pic>
        <p:nvPicPr>
          <p:cNvPr id="1028" name="Picture 4" descr="http://www.lorenzone.it/wp-content/uploads/2000/01/patat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0"/>
            <a:ext cx="4071934" cy="2361722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5072066" y="2714620"/>
            <a:ext cx="3786214" cy="2714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Potato </a:t>
            </a:r>
            <a:r>
              <a:rPr kumimoji="0" lang="it-IT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attracts</a:t>
            </a:r>
            <a:endParaRPr kumimoji="0" lang="it-IT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85786" y="592933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https://www.youtube.com/watch?v=oUn4-6huLOM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</Words>
  <Application>Microsoft Office PowerPoint</Application>
  <PresentationFormat>Presentazione su schermo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Sexism in Italian Spots</vt:lpstr>
      <vt:lpstr>Ingrid runs 20 km a week Her husband DOESN’T Ingrid will train 3 times a week  Her husband WON’T Ingrid has sex 3 times a week Her husband DOESN’T</vt:lpstr>
      <vt:lpstr>Delete your tracks</vt:lpstr>
      <vt:lpstr>NOVA  We  do it  everyday</vt:lpstr>
      <vt:lpstr>TTL LINES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Sexism in Italian Spots</dc:title>
  <dc:creator>Luigi</dc:creator>
  <cp:lastModifiedBy>HP</cp:lastModifiedBy>
  <cp:revision>12</cp:revision>
  <dcterms:created xsi:type="dcterms:W3CDTF">2017-03-02T18:19:06Z</dcterms:created>
  <dcterms:modified xsi:type="dcterms:W3CDTF">2017-03-02T20:00:53Z</dcterms:modified>
</cp:coreProperties>
</file>