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3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286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PT" smtClean="0"/>
              <a:pPr lvl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PT" smtClean="0"/>
              <a:pPr lvl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E5D5F9E-556D-43C5-93E0-15D1CED9694A}" type="datetimeFigureOut">
              <a:rPr lang="pt-PT" smtClean="0"/>
              <a:pPr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51954D-39E5-4E62-B329-67C971B9C8E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1ZZreXEqS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118532"/>
          </a:xfrm>
        </p:spPr>
        <p:txBody>
          <a:bodyPr>
            <a:normAutofit fontScale="90000"/>
          </a:bodyPr>
          <a:lstStyle/>
          <a:p>
            <a:r>
              <a:rPr lang="pt-PT" altLang="en-US" dirty="0"/>
              <a:t/>
            </a:r>
            <a:br>
              <a:rPr lang="pt-PT" altLang="en-US" dirty="0"/>
            </a:br>
            <a:r>
              <a:rPr lang="pt-PT" altLang="en-US" dirty="0"/>
              <a:t>                                   Stereotyping in ads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8590" y="3677603"/>
            <a:ext cx="9144000" cy="1901076"/>
          </a:xfrm>
        </p:spPr>
        <p:txBody>
          <a:bodyPr/>
          <a:lstStyle/>
          <a:p>
            <a:endParaRPr lang="pt-PT" altLang="en-US" dirty="0"/>
          </a:p>
          <a:p>
            <a:endParaRPr lang="pt-PT" alt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09189" y="3372375"/>
            <a:ext cx="55199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Made by :</a:t>
            </a:r>
          </a:p>
          <a:p>
            <a:pPr marL="285750" indent="-285750">
              <a:buFontTx/>
              <a:buChar char="-"/>
            </a:pPr>
            <a:r>
              <a:rPr lang="pt-PT" dirty="0"/>
              <a:t>Paulo Daniel nº17</a:t>
            </a:r>
          </a:p>
          <a:p>
            <a:pPr marL="285750" indent="-285750">
              <a:buFontTx/>
              <a:buChar char="-"/>
            </a:pPr>
            <a:r>
              <a:rPr lang="pt-PT" dirty="0"/>
              <a:t>Paulo Batista nº18</a:t>
            </a:r>
          </a:p>
          <a:p>
            <a:pPr marL="285750" indent="-285750">
              <a:buFontTx/>
              <a:buChar char="-"/>
            </a:pPr>
            <a:r>
              <a:rPr lang="pt-PT" dirty="0"/>
              <a:t>Pedro Mendes nº 19</a:t>
            </a:r>
          </a:p>
          <a:p>
            <a:pPr marL="285750" indent="-285750">
              <a:buFontTx/>
              <a:buChar char="-"/>
            </a:pPr>
            <a:r>
              <a:rPr lang="pt-PT" dirty="0"/>
              <a:t>Rodrigo Ferreira nº 22</a:t>
            </a:r>
          </a:p>
          <a:p>
            <a:pPr marL="285750" indent="-285750">
              <a:buFontTx/>
              <a:buChar char="-"/>
            </a:pPr>
            <a:r>
              <a:rPr lang="pt-PT" dirty="0"/>
              <a:t>Sérgio Teixeira  nº 24</a:t>
            </a:r>
          </a:p>
          <a:p>
            <a:pPr marL="285750" indent="-285750">
              <a:buFontTx/>
              <a:buChar char="-"/>
            </a:pPr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en-US">
                <a:hlinkClick r:id="rId2" action="ppaction://hlinkfile"/>
              </a:rPr>
              <a:t>Heineken commercial</a:t>
            </a:r>
            <a:endParaRPr lang="pt-PT" alt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PT" altLang="en-US"/>
          </a:p>
          <a:p>
            <a:pPr marL="0" indent="0">
              <a:buNone/>
            </a:pPr>
            <a:endParaRPr lang="pt-PT" altLang="en-US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64530" y="2371568"/>
            <a:ext cx="5380990" cy="3492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094" y="2227901"/>
            <a:ext cx="5600065" cy="34931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Stereotypes  presented in the ad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 smtClean="0"/>
              <a:t>In the ad that we selected men and women are portrayed in men´s case as beer lovers and regarding women the ad conveys the idea that all women love clothes , are superficial and addicted to fashion , accessories and other futile things.</a:t>
            </a:r>
            <a:endParaRPr lang="en-US" alt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Negative characteristics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774700" y="2666999"/>
            <a:ext cx="5243512" cy="3124201"/>
          </a:xfrm>
        </p:spPr>
        <p:txBody>
          <a:bodyPr>
            <a:normAutofit/>
          </a:bodyPr>
          <a:lstStyle/>
          <a:p>
            <a:r>
              <a:rPr lang="en-US" altLang="en-US" sz="2400" b="1" dirty="0" smtClean="0"/>
              <a:t>We believe that these characteristics are negative , because this ad doesn´t portray all men and women´s likes.</a:t>
            </a:r>
          </a:p>
          <a:p>
            <a:r>
              <a:rPr lang="en-US" altLang="en-US" sz="2400" b="1" dirty="0" smtClean="0"/>
              <a:t>The ad doesn´t shock us , even thought the ad generalizes both genders ,but in a funny way.</a:t>
            </a:r>
            <a:endParaRPr lang="en-US" altLang="en-US" sz="2400" b="1" dirty="0"/>
          </a:p>
        </p:txBody>
      </p:sp>
      <p:pic>
        <p:nvPicPr>
          <p:cNvPr id="4" name="Marcador de Posição de Conteúdo 3" descr="sem nome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37605" y="1967865"/>
            <a:ext cx="5584190" cy="4250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>
          <a:xfrm>
            <a:off x="1204913" y="457200"/>
            <a:ext cx="9905998" cy="1905000"/>
          </a:xfrm>
        </p:spPr>
        <p:txBody>
          <a:bodyPr>
            <a:normAutofit/>
          </a:bodyPr>
          <a:lstStyle/>
          <a:p>
            <a:r>
              <a:rPr lang="pt-PT" altLang="en-US" sz="3600" b="1" dirty="0" err="1"/>
              <a:t>Impacts</a:t>
            </a:r>
            <a:r>
              <a:rPr lang="pt-PT" altLang="en-US" sz="3600" b="1" dirty="0"/>
              <a:t> </a:t>
            </a:r>
            <a:r>
              <a:rPr lang="pt-PT" altLang="en-US" sz="3600" b="1" dirty="0" err="1"/>
              <a:t>of</a:t>
            </a:r>
            <a:r>
              <a:rPr lang="pt-PT" altLang="en-US" sz="3600" b="1" dirty="0"/>
              <a:t> </a:t>
            </a:r>
            <a:r>
              <a:rPr lang="pt-PT" altLang="en-US" sz="3600" b="1" dirty="0" err="1"/>
              <a:t>this</a:t>
            </a:r>
            <a:r>
              <a:rPr lang="pt-PT" altLang="en-US" sz="3600" b="1" dirty="0"/>
              <a:t> ad </a:t>
            </a:r>
            <a:r>
              <a:rPr lang="pt-PT" altLang="en-US" sz="3600" b="1" dirty="0" err="1" smtClean="0"/>
              <a:t>on</a:t>
            </a:r>
            <a:r>
              <a:rPr lang="pt-PT" altLang="en-US" sz="3600" b="1" dirty="0" smtClean="0"/>
              <a:t> </a:t>
            </a:r>
            <a:r>
              <a:rPr lang="pt-PT" altLang="en-US" sz="3600" b="1" dirty="0" err="1"/>
              <a:t>youth</a:t>
            </a:r>
            <a:endParaRPr lang="pt-PT" altLang="en-US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749300" y="2108201"/>
            <a:ext cx="5268912" cy="3683000"/>
          </a:xfrm>
        </p:spPr>
        <p:txBody>
          <a:bodyPr>
            <a:noAutofit/>
          </a:bodyPr>
          <a:lstStyle/>
          <a:p>
            <a:r>
              <a:rPr lang="en-US" altLang="en-US" sz="2400" b="1" dirty="0" smtClean="0"/>
              <a:t>This ad can be harmful to the relations among young people because this kind of ad encourages young people to consume beer and alcohol (in men´s case ) and to be fanatic about clothes ( in the women´s case) and makes us have a wrong idea about both genders.</a:t>
            </a:r>
          </a:p>
          <a:p>
            <a:pPr marL="0" indent="0">
              <a:buNone/>
            </a:pPr>
            <a:endParaRPr lang="en-US" altLang="en-US" sz="2400" b="1" dirty="0"/>
          </a:p>
        </p:txBody>
      </p:sp>
      <p:pic>
        <p:nvPicPr>
          <p:cNvPr id="4" name="Marcador de Posição de Conteúdo 3" descr="bebado-dirigindo-lei-seca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37935" y="2165350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How can we make a more fair ad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80135" y="1553210"/>
            <a:ext cx="9592945" cy="1202690"/>
          </a:xfrm>
        </p:spPr>
        <p:txBody>
          <a:bodyPr>
            <a:normAutofit/>
          </a:bodyPr>
          <a:lstStyle/>
          <a:p>
            <a:r>
              <a:rPr lang="en-US" altLang="en-US" sz="2800" b="1" smtClean="0"/>
              <a:t>We</a:t>
            </a:r>
            <a:r>
              <a:rPr lang="en-US" altLang="en-US" sz="2800" b="1" smtClean="0"/>
              <a:t> can make them more positive by showing both genders doing both </a:t>
            </a:r>
            <a:r>
              <a:rPr lang="en-US" altLang="en-US" sz="2800" b="1" smtClean="0"/>
              <a:t>things.</a:t>
            </a:r>
            <a:endParaRPr lang="en-US" altLang="en-US" sz="2800" b="1"/>
          </a:p>
        </p:txBody>
      </p:sp>
      <p:pic>
        <p:nvPicPr>
          <p:cNvPr id="4" name="Marcador de Posição de Conteúdo 3" descr="Compras-para-homem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2465" y="3028950"/>
            <a:ext cx="5181600" cy="33362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8285" y="3028950"/>
            <a:ext cx="5092700" cy="32308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17</TotalTime>
  <Words>193</Words>
  <Application>Microsoft Office PowerPoint</Application>
  <PresentationFormat>Personalizados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Malha</vt:lpstr>
      <vt:lpstr>                                    Stereotyping in ads</vt:lpstr>
      <vt:lpstr>Heineken commercial</vt:lpstr>
      <vt:lpstr>Stereotypes  presented in the ad</vt:lpstr>
      <vt:lpstr>Negative characteristics </vt:lpstr>
      <vt:lpstr>Impacts of this ad on youth</vt:lpstr>
      <vt:lpstr>How can we make a more fair 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Stereotyping in ads</dc:title>
  <dc:creator>pedro</dc:creator>
  <cp:lastModifiedBy>Luisiana</cp:lastModifiedBy>
  <cp:revision>4</cp:revision>
  <dcterms:created xsi:type="dcterms:W3CDTF">2017-02-14T18:44:00Z</dcterms:created>
  <dcterms:modified xsi:type="dcterms:W3CDTF">2017-04-17T14:16:29Z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2070-10.1.0.5795</vt:lpwstr>
  </property>
</Properties>
</file>