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notesSlides/_rels/notesSlide2.xml.rels" ContentType="application/vnd.openxmlformats-package.relationships+xml"/>
  <Override PartName="/ppt/notesSlides/_rels/notesSlide1.xml.rels" ContentType="application/vnd.openxmlformats-package.relationships+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s/_rels/slide5.xml.rels" ContentType="application/vnd.openxmlformats-package.relationships+xml"/>
  <Override PartName="/ppt/slides/_rels/slide4.xml.rels" ContentType="application/vnd.openxmlformats-package.relationships+xml"/>
  <Override PartName="/ppt/slides/_rels/slide3.xml.rels" ContentType="application/vnd.openxmlformats-package.relationships+xml"/>
  <Override PartName="/ppt/slides/_rels/slide2.xml.rels" ContentType="application/vnd.openxmlformats-package.relationships+xml"/>
  <Override PartName="/ppt/slides/_rels/slide1.xml.rels" ContentType="application/vnd.openxmlformats-package.relationships+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notesMasters/_rels/notesMaster1.xml.rels" ContentType="application/vnd.openxmlformats-package.relationships+xml"/>
  <Override PartName="/ppt/notesMasters/notesMaster1.xml" ContentType="application/vnd.openxmlformats-officedocument.presentationml.notesMaster+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21.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18.xml.rels" ContentType="application/vnd.openxmlformats-package.relationships+xml"/>
  <Override PartName="/ppt/slideLayouts/_rels/slideLayout16.xml.rels" ContentType="application/vnd.openxmlformats-package.relationships+xml"/>
  <Override PartName="/ppt/slideLayouts/_rels/slideLayout8.xml.rels" ContentType="application/vnd.openxmlformats-package.relationships+xml"/>
  <Override PartName="/ppt/slideLayouts/_rels/slideLayout15.xml.rels" ContentType="application/vnd.openxmlformats-package.relationships+xml"/>
  <Override PartName="/ppt/slideLayouts/_rels/slideLayout7.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2.xml.rels" ContentType="application/vnd.openxmlformats-package.relationships+xml"/>
  <Override PartName="/ppt/slideLayouts/_rels/slideLayout4.xml.rels" ContentType="application/vnd.openxmlformats-package.relationships+xml"/>
  <Override PartName="/ppt/slideLayouts/_rels/slideLayout11.xml.rels" ContentType="application/vnd.openxmlformats-package.relationships+xml"/>
  <Override PartName="/ppt/slideLayouts/_rels/slideLayout3.xml.rels" ContentType="application/vnd.openxmlformats-package.relationships+xml"/>
  <Override PartName="/ppt/slideLayouts/_rels/slideLayout10.xml.rels" ContentType="application/vnd.openxmlformats-package.relationships+xml"/>
  <Override PartName="/ppt/slideLayouts/_rels/slideLayout2.xml.rels" ContentType="application/vnd.openxmlformats-package.relationships+xml"/>
  <Override PartName="/ppt/slideLayouts/_rels/slideLayout17.xml.rels" ContentType="application/vnd.openxmlformats-package.relationships+xml"/>
  <Override PartName="/ppt/slideLayouts/_rels/slideLayout9.xml.rels" ContentType="application/vnd.openxmlformats-package.relationships+xml"/>
  <Override PartName="/ppt/slideLayouts/_rels/slideLayout1.xml.rels" ContentType="application/vnd.openxmlformats-package.relationships+xml"/>
  <Override PartName="/ppt/slideLayouts/slideLayout24.xml" ContentType="application/vnd.openxmlformats-officedocument.presentationml.slideLayout+xml"/>
  <Override PartName="/ppt/slideLayouts/slideLayout3.xml" ContentType="application/vnd.openxmlformats-officedocument.presentationml.slideLayout+xml"/>
  <Override PartName="/ppt/slideLayouts/slideLayout17.xml" ContentType="application/vnd.openxmlformats-officedocument.presentationml.slideLayout+xml"/>
  <Override PartName="/ppt/slideLayouts/slideLayout23.xml" ContentType="application/vnd.openxmlformats-officedocument.presentationml.slideLayout+xml"/>
  <Override PartName="/ppt/slideLayouts/slideLayout2.xml" ContentType="application/vnd.openxmlformats-officedocument.presentationml.slideLayout+xml"/>
  <Override PartName="/ppt/slideLayouts/slideLayout16.xml" ContentType="application/vnd.openxmlformats-officedocument.presentationml.slideLayout+xml"/>
  <Override PartName="/ppt/slideLayouts/slideLayout22.xml" ContentType="application/vnd.openxmlformats-officedocument.presentationml.slideLayout+xml"/>
  <Override PartName="/ppt/slideLayouts/slideLayout1.xml" ContentType="application/vnd.openxmlformats-officedocument.presentationml.slideLayout+xml"/>
  <Override PartName="/ppt/media/image10.jpeg" ContentType="image/jpeg"/>
  <Override PartName="/ppt/media/image9.jpeg" ContentType="image/jpeg"/>
  <Override PartName="/ppt/media/image8.jpeg" ContentType="image/jpeg"/>
  <Override PartName="/ppt/media/image7.jpeg" ContentType="image/jpeg"/>
  <Override PartName="/ppt/media/image6.png" ContentType="image/png"/>
  <Override PartName="/ppt/media/image5.png" ContentType="image/png"/>
  <Override PartName="/ppt/media/image4.png" ContentType="image/png"/>
  <Override PartName="/ppt/media/image3.png" ContentType="image/png"/>
  <Override PartName="/ppt/media/image2.png" ContentType="image/png"/>
  <Override PartName="/ppt/media/image1.png" ContentType="image/png"/>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presentation.xml" ContentType="application/vnd.openxmlformats-officedocument.presentationml.presentation.main+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Lst>
  <p:notesMasterIdLst>
    <p:notesMasterId r:id="rId4"/>
  </p:notesMasterIdLst>
  <p:sldIdLst>
    <p:sldId id="256" r:id="rId5"/>
    <p:sldId id="257" r:id="rId6"/>
    <p:sldId id="258" r:id="rId7"/>
    <p:sldId id="259" r:id="rId8"/>
    <p:sldId id="260" r:id="rId9"/>
  </p:sldIdLst>
  <p:sldSz cx="10080625" cy="7559675"/>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
</Relationships>
</file>

<file path=ppt/notesMasters/_rels/notesMaster1.xml.rels><?xml version="1.0" encoding="UTF-8"?>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8" name="PlaceHolder 1"/>
          <p:cNvSpPr>
            <a:spLocks noGrp="1"/>
          </p:cNvSpPr>
          <p:nvPr>
            <p:ph type="body"/>
          </p:nvPr>
        </p:nvSpPr>
        <p:spPr>
          <a:xfrm>
            <a:off x="756000" y="5078520"/>
            <a:ext cx="6047640" cy="4811040"/>
          </a:xfrm>
          <a:prstGeom prst="rect">
            <a:avLst/>
          </a:prstGeom>
        </p:spPr>
        <p:txBody>
          <a:bodyPr lIns="0" rIns="0" tIns="0" bIns="0"/>
          <a:p>
            <a:r>
              <a:rPr lang="gl-ES" sz="2000">
                <a:latin typeface="Arial"/>
              </a:rPr>
              <a:t>Prema para editar o formato de notas</a:t>
            </a:r>
            <a:endParaRPr/>
          </a:p>
        </p:txBody>
      </p:sp>
      <p:sp>
        <p:nvSpPr>
          <p:cNvPr id="79" name="PlaceHolder 2"/>
          <p:cNvSpPr>
            <a:spLocks noGrp="1"/>
          </p:cNvSpPr>
          <p:nvPr>
            <p:ph type="hdr"/>
          </p:nvPr>
        </p:nvSpPr>
        <p:spPr>
          <a:xfrm>
            <a:off x="0" y="0"/>
            <a:ext cx="3280320" cy="534240"/>
          </a:xfrm>
          <a:prstGeom prst="rect">
            <a:avLst/>
          </a:prstGeom>
        </p:spPr>
        <p:txBody>
          <a:bodyPr lIns="0" rIns="0" tIns="0" bIns="0"/>
          <a:p>
            <a:r>
              <a:rPr lang="gl-ES" sz="1400">
                <a:latin typeface="Times New Roman"/>
              </a:rPr>
              <a:t>&lt;cabeceira&gt;</a:t>
            </a:r>
            <a:endParaRPr/>
          </a:p>
        </p:txBody>
      </p:sp>
      <p:sp>
        <p:nvSpPr>
          <p:cNvPr id="80" name="PlaceHolder 3"/>
          <p:cNvSpPr>
            <a:spLocks noGrp="1"/>
          </p:cNvSpPr>
          <p:nvPr>
            <p:ph type="dt"/>
          </p:nvPr>
        </p:nvSpPr>
        <p:spPr>
          <a:xfrm>
            <a:off x="4279320" y="0"/>
            <a:ext cx="3280320" cy="534240"/>
          </a:xfrm>
          <a:prstGeom prst="rect">
            <a:avLst/>
          </a:prstGeom>
        </p:spPr>
        <p:txBody>
          <a:bodyPr lIns="0" rIns="0" tIns="0" bIns="0"/>
          <a:p>
            <a:pPr algn="r"/>
            <a:r>
              <a:rPr lang="gl-ES" sz="1400">
                <a:latin typeface="Times New Roman"/>
              </a:rPr>
              <a:t>&lt;data/hora&gt;</a:t>
            </a:r>
            <a:endParaRPr/>
          </a:p>
        </p:txBody>
      </p:sp>
      <p:sp>
        <p:nvSpPr>
          <p:cNvPr id="81" name="PlaceHolder 4"/>
          <p:cNvSpPr>
            <a:spLocks noGrp="1"/>
          </p:cNvSpPr>
          <p:nvPr>
            <p:ph type="ftr"/>
          </p:nvPr>
        </p:nvSpPr>
        <p:spPr>
          <a:xfrm>
            <a:off x="0" y="10157400"/>
            <a:ext cx="3280320" cy="534240"/>
          </a:xfrm>
          <a:prstGeom prst="rect">
            <a:avLst/>
          </a:prstGeom>
        </p:spPr>
        <p:txBody>
          <a:bodyPr lIns="0" rIns="0" tIns="0" bIns="0" anchor="b"/>
          <a:p>
            <a:r>
              <a:rPr lang="gl-ES" sz="1400">
                <a:latin typeface="Times New Roman"/>
              </a:rPr>
              <a:t>&lt;rodapé&gt;</a:t>
            </a:r>
            <a:endParaRPr/>
          </a:p>
        </p:txBody>
      </p:sp>
      <p:sp>
        <p:nvSpPr>
          <p:cNvPr id="82" name="PlaceHolder 5"/>
          <p:cNvSpPr>
            <a:spLocks noGrp="1"/>
          </p:cNvSpPr>
          <p:nvPr>
            <p:ph type="sldNum"/>
          </p:nvPr>
        </p:nvSpPr>
        <p:spPr>
          <a:xfrm>
            <a:off x="4279320" y="10157400"/>
            <a:ext cx="3280320" cy="534240"/>
          </a:xfrm>
          <a:prstGeom prst="rect">
            <a:avLst/>
          </a:prstGeom>
        </p:spPr>
        <p:txBody>
          <a:bodyPr lIns="0" rIns="0" tIns="0" bIns="0" anchor="b"/>
          <a:p>
            <a:pPr algn="r"/>
            <a:fld id="{9B826148-4B3D-4C35-B009-2B8F9ABB1D7D}" type="slidenum">
              <a:rPr lang="gl-ES" sz="1400">
                <a:latin typeface="Times New Roman"/>
              </a:rPr>
              <a:t>&lt;número&gt;</a:t>
            </a:fld>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0" name="CustomShape 1"/>
          <p:cNvSpPr/>
          <p:nvPr/>
        </p:nvSpPr>
        <p:spPr>
          <a:xfrm>
            <a:off x="4281480" y="0"/>
            <a:ext cx="3276360" cy="536040"/>
          </a:xfrm>
          <a:prstGeom prst="rect">
            <a:avLst/>
          </a:prstGeom>
          <a:noFill/>
          <a:ln>
            <a:noFill/>
          </a:ln>
        </p:spPr>
        <p:style>
          <a:lnRef idx="0"/>
          <a:fillRef idx="0"/>
          <a:effectRef idx="0"/>
          <a:fontRef idx="minor"/>
        </p:style>
        <p:txBody>
          <a:bodyPr/>
          <a:p>
            <a:pPr algn="r">
              <a:lnSpc>
                <a:spcPct val="100000"/>
              </a:lnSpc>
            </a:pPr>
            <a:r>
              <a:rPr lang="gl-ES" sz="1200" strike="noStrike">
                <a:solidFill>
                  <a:srgbClr val="000000"/>
                </a:solidFill>
                <a:latin typeface="+mn-lt"/>
                <a:ea typeface="+mn-ea"/>
              </a:rPr>
              <a:t>3/03/17</a:t>
            </a:r>
            <a:endParaRPr/>
          </a:p>
        </p:txBody>
      </p:sp>
      <p:sp>
        <p:nvSpPr>
          <p:cNvPr id="101" name="CustomShape 2"/>
          <p:cNvSpPr/>
          <p:nvPr/>
        </p:nvSpPr>
        <p:spPr>
          <a:xfrm>
            <a:off x="4278960" y="10157400"/>
            <a:ext cx="3280320" cy="533880"/>
          </a:xfrm>
          <a:prstGeom prst="rect">
            <a:avLst/>
          </a:prstGeom>
          <a:noFill/>
          <a:ln>
            <a:noFill/>
          </a:ln>
        </p:spPr>
        <p:style>
          <a:lnRef idx="0"/>
          <a:fillRef idx="0"/>
          <a:effectRef idx="0"/>
          <a:fontRef idx="minor"/>
        </p:style>
        <p:txBody>
          <a:bodyPr lIns="0" rIns="0" tIns="0" bIns="0" anchor="b"/>
          <a:p>
            <a:pPr algn="r">
              <a:lnSpc>
                <a:spcPct val="100000"/>
              </a:lnSpc>
            </a:pPr>
            <a:fld id="{47066A5C-1F10-46CC-888B-38D5584DD99A}" type="slidenum">
              <a:rPr lang="gl-ES" sz="1400" strike="noStrike">
                <a:solidFill>
                  <a:srgbClr val="000000"/>
                </a:solidFill>
                <a:latin typeface="Times New Roman"/>
                <a:ea typeface="Lucida Sans Unicode"/>
              </a:rPr>
              <a:t>&lt;número&gt;</a:t>
            </a:fld>
            <a:endParaRPr/>
          </a:p>
        </p:txBody>
      </p:sp>
      <p:sp>
        <p:nvSpPr>
          <p:cNvPr id="102" name="CustomShape 3"/>
          <p:cNvSpPr/>
          <p:nvPr/>
        </p:nvSpPr>
        <p:spPr>
          <a:xfrm>
            <a:off x="4278960" y="10157400"/>
            <a:ext cx="3280320" cy="533880"/>
          </a:xfrm>
          <a:prstGeom prst="rect">
            <a:avLst/>
          </a:prstGeom>
          <a:noFill/>
          <a:ln>
            <a:noFill/>
          </a:ln>
        </p:spPr>
        <p:style>
          <a:lnRef idx="0"/>
          <a:fillRef idx="0"/>
          <a:effectRef idx="0"/>
          <a:fontRef idx="minor"/>
        </p:style>
        <p:txBody>
          <a:bodyPr anchor="b"/>
          <a:p>
            <a:pPr algn="r">
              <a:lnSpc>
                <a:spcPct val="100000"/>
              </a:lnSpc>
            </a:pPr>
            <a:fld id="{B0E726E6-3023-4263-ADCE-78A4378DD15D}" type="slidenum">
              <a:rPr lang="gl-ES" sz="1400" strike="noStrike">
                <a:solidFill>
                  <a:srgbClr val="000000"/>
                </a:solidFill>
                <a:latin typeface="Times New Roman"/>
                <a:ea typeface="Lucida Sans Unicode"/>
              </a:rPr>
              <a:t>&lt;número&gt;</a:t>
            </a:fld>
            <a:endParaRPr/>
          </a:p>
        </p:txBody>
      </p:sp>
      <p:sp>
        <p:nvSpPr>
          <p:cNvPr id="103" name="PlaceHolder 4"/>
          <p:cNvSpPr>
            <a:spLocks noGrp="1"/>
          </p:cNvSpPr>
          <p:nvPr>
            <p:ph type="body"/>
          </p:nvPr>
        </p:nvSpPr>
        <p:spPr>
          <a:xfrm>
            <a:off x="756000" y="5078520"/>
            <a:ext cx="6047280" cy="4811040"/>
          </a:xfrm>
          <a:prstGeom prst="rect">
            <a:avLst/>
          </a:prstGeom>
        </p:spPr>
        <p:txBody>
          <a:bodyPr lIns="0" rIns="0" tIns="0" bIns="0"/>
          <a:p>
            <a:endParaRPr/>
          </a:p>
        </p:txBody>
      </p:sp>
    </p:spTree>
  </p:cSld>
</p:notes>
</file>

<file path=ppt/notesSlides/notesSlide2.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4" name="CustomShape 1"/>
          <p:cNvSpPr/>
          <p:nvPr/>
        </p:nvSpPr>
        <p:spPr>
          <a:xfrm>
            <a:off x="4281480" y="0"/>
            <a:ext cx="3276360" cy="536040"/>
          </a:xfrm>
          <a:prstGeom prst="rect">
            <a:avLst/>
          </a:prstGeom>
          <a:noFill/>
          <a:ln>
            <a:noFill/>
          </a:ln>
        </p:spPr>
        <p:style>
          <a:lnRef idx="0"/>
          <a:fillRef idx="0"/>
          <a:effectRef idx="0"/>
          <a:fontRef idx="minor"/>
        </p:style>
        <p:txBody>
          <a:bodyPr/>
          <a:p>
            <a:pPr algn="r">
              <a:lnSpc>
                <a:spcPct val="100000"/>
              </a:lnSpc>
            </a:pPr>
            <a:r>
              <a:rPr lang="gl-ES" sz="1200" strike="noStrike">
                <a:solidFill>
                  <a:srgbClr val="000000"/>
                </a:solidFill>
                <a:latin typeface="+mn-lt"/>
                <a:ea typeface="+mn-ea"/>
              </a:rPr>
              <a:t>3/03/17</a:t>
            </a:r>
            <a:endParaRPr/>
          </a:p>
        </p:txBody>
      </p:sp>
      <p:sp>
        <p:nvSpPr>
          <p:cNvPr id="105" name="CustomShape 2"/>
          <p:cNvSpPr/>
          <p:nvPr/>
        </p:nvSpPr>
        <p:spPr>
          <a:xfrm>
            <a:off x="4278960" y="10157400"/>
            <a:ext cx="3280320" cy="533880"/>
          </a:xfrm>
          <a:prstGeom prst="rect">
            <a:avLst/>
          </a:prstGeom>
          <a:noFill/>
          <a:ln>
            <a:noFill/>
          </a:ln>
        </p:spPr>
        <p:style>
          <a:lnRef idx="0"/>
          <a:fillRef idx="0"/>
          <a:effectRef idx="0"/>
          <a:fontRef idx="minor"/>
        </p:style>
        <p:txBody>
          <a:bodyPr lIns="0" rIns="0" tIns="0" bIns="0" anchor="b"/>
          <a:p>
            <a:pPr algn="r">
              <a:lnSpc>
                <a:spcPct val="100000"/>
              </a:lnSpc>
            </a:pPr>
            <a:fld id="{9C3E1A3E-11FB-4617-AAB4-B16D2E6442B4}" type="slidenum">
              <a:rPr lang="gl-ES" sz="1400" strike="noStrike">
                <a:solidFill>
                  <a:srgbClr val="000000"/>
                </a:solidFill>
                <a:latin typeface="Times New Roman"/>
                <a:ea typeface="Lucida Sans Unicode"/>
              </a:rPr>
              <a:t>&lt;número&gt;</a:t>
            </a:fld>
            <a:endParaRPr/>
          </a:p>
        </p:txBody>
      </p:sp>
      <p:sp>
        <p:nvSpPr>
          <p:cNvPr id="106" name="CustomShape 3"/>
          <p:cNvSpPr/>
          <p:nvPr/>
        </p:nvSpPr>
        <p:spPr>
          <a:xfrm>
            <a:off x="4278960" y="10157400"/>
            <a:ext cx="3280320" cy="533880"/>
          </a:xfrm>
          <a:prstGeom prst="rect">
            <a:avLst/>
          </a:prstGeom>
          <a:noFill/>
          <a:ln>
            <a:noFill/>
          </a:ln>
        </p:spPr>
        <p:style>
          <a:lnRef idx="0"/>
          <a:fillRef idx="0"/>
          <a:effectRef idx="0"/>
          <a:fontRef idx="minor"/>
        </p:style>
        <p:txBody>
          <a:bodyPr anchor="b"/>
          <a:p>
            <a:pPr algn="r">
              <a:lnSpc>
                <a:spcPct val="100000"/>
              </a:lnSpc>
            </a:pPr>
            <a:fld id="{FF59529C-3C3D-472D-9E7E-E812BCB6DB97}" type="slidenum">
              <a:rPr lang="gl-ES" sz="1400" strike="noStrike">
                <a:solidFill>
                  <a:srgbClr val="000000"/>
                </a:solidFill>
                <a:latin typeface="Times New Roman"/>
                <a:ea typeface="Lucida Sans Unicode"/>
              </a:rPr>
              <a:t>&lt;número&gt;</a:t>
            </a:fld>
            <a:endParaRPr/>
          </a:p>
        </p:txBody>
      </p:sp>
      <p:sp>
        <p:nvSpPr>
          <p:cNvPr id="107" name="PlaceHolder 4"/>
          <p:cNvSpPr>
            <a:spLocks noGrp="1"/>
          </p:cNvSpPr>
          <p:nvPr>
            <p:ph type="body"/>
          </p:nvPr>
        </p:nvSpPr>
        <p:spPr>
          <a:xfrm>
            <a:off x="756000" y="5078520"/>
            <a:ext cx="6047280" cy="4810680"/>
          </a:xfrm>
          <a:prstGeom prst="rect">
            <a:avLst/>
          </a:prstGeom>
        </p:spPr>
        <p:txBody>
          <a:bodyPr lIns="0" rIns="0" tIns="0" bIns="0"/>
          <a:p>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5.png"/><Relationship Id="rId3" Type="http://schemas.openxmlformats.org/officeDocument/2006/relationships/image" Target="../media/image6.png"/>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1260360" y="1236600"/>
            <a:ext cx="7559280" cy="2631600"/>
          </a:xfrm>
          <a:prstGeom prst="rect">
            <a:avLst/>
          </a:prstGeom>
        </p:spPr>
        <p:txBody>
          <a:bodyPr lIns="0" rIns="0" tIns="0" bIns="0" anchor="ctr"/>
          <a:p>
            <a:endParaRPr/>
          </a:p>
        </p:txBody>
      </p:sp>
      <p:sp>
        <p:nvSpPr>
          <p:cNvPr id="27" name="PlaceHolder 2"/>
          <p:cNvSpPr>
            <a:spLocks noGrp="1"/>
          </p:cNvSpPr>
          <p:nvPr>
            <p:ph type="body"/>
          </p:nvPr>
        </p:nvSpPr>
        <p:spPr>
          <a:xfrm>
            <a:off x="504000" y="1768680"/>
            <a:ext cx="9072000" cy="2090880"/>
          </a:xfrm>
          <a:prstGeom prst="rect">
            <a:avLst/>
          </a:prstGeom>
        </p:spPr>
        <p:txBody>
          <a:bodyPr lIns="0" rIns="0" tIns="0" bIns="0"/>
          <a:p>
            <a:endParaRPr/>
          </a:p>
        </p:txBody>
      </p:sp>
      <p:sp>
        <p:nvSpPr>
          <p:cNvPr id="28" name="PlaceHolder 3"/>
          <p:cNvSpPr>
            <a:spLocks noGrp="1"/>
          </p:cNvSpPr>
          <p:nvPr>
            <p:ph type="body"/>
          </p:nvPr>
        </p:nvSpPr>
        <p:spPr>
          <a:xfrm>
            <a:off x="504000" y="4058640"/>
            <a:ext cx="9072000" cy="2090880"/>
          </a:xfrm>
          <a:prstGeom prst="rect">
            <a:avLst/>
          </a:prstGeom>
        </p:spPr>
        <p:txBody>
          <a:bodyPr lIns="0" rIns="0" tIns="0" bIns="0"/>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1260360" y="1236600"/>
            <a:ext cx="7559280" cy="2631600"/>
          </a:xfrm>
          <a:prstGeom prst="rect">
            <a:avLst/>
          </a:prstGeom>
        </p:spPr>
        <p:txBody>
          <a:bodyPr lIns="0" rIns="0" tIns="0" bIns="0" anchor="ctr"/>
          <a:p>
            <a:endParaRPr/>
          </a:p>
        </p:txBody>
      </p:sp>
      <p:sp>
        <p:nvSpPr>
          <p:cNvPr id="30" name="PlaceHolder 2"/>
          <p:cNvSpPr>
            <a:spLocks noGrp="1"/>
          </p:cNvSpPr>
          <p:nvPr>
            <p:ph type="body"/>
          </p:nvPr>
        </p:nvSpPr>
        <p:spPr>
          <a:xfrm>
            <a:off x="504000" y="1768680"/>
            <a:ext cx="4426920" cy="2090880"/>
          </a:xfrm>
          <a:prstGeom prst="rect">
            <a:avLst/>
          </a:prstGeom>
        </p:spPr>
        <p:txBody>
          <a:bodyPr lIns="0" rIns="0" tIns="0" bIns="0"/>
          <a:p>
            <a:endParaRPr/>
          </a:p>
        </p:txBody>
      </p:sp>
      <p:sp>
        <p:nvSpPr>
          <p:cNvPr id="31" name="PlaceHolder 3"/>
          <p:cNvSpPr>
            <a:spLocks noGrp="1"/>
          </p:cNvSpPr>
          <p:nvPr>
            <p:ph type="body"/>
          </p:nvPr>
        </p:nvSpPr>
        <p:spPr>
          <a:xfrm>
            <a:off x="5152680" y="1768680"/>
            <a:ext cx="4426920" cy="2090880"/>
          </a:xfrm>
          <a:prstGeom prst="rect">
            <a:avLst/>
          </a:prstGeom>
        </p:spPr>
        <p:txBody>
          <a:bodyPr lIns="0" rIns="0" tIns="0" bIns="0"/>
          <a:p>
            <a:endParaRPr/>
          </a:p>
        </p:txBody>
      </p:sp>
      <p:sp>
        <p:nvSpPr>
          <p:cNvPr id="32" name="PlaceHolder 4"/>
          <p:cNvSpPr>
            <a:spLocks noGrp="1"/>
          </p:cNvSpPr>
          <p:nvPr>
            <p:ph type="body"/>
          </p:nvPr>
        </p:nvSpPr>
        <p:spPr>
          <a:xfrm>
            <a:off x="5152680" y="4058640"/>
            <a:ext cx="4426920" cy="2090880"/>
          </a:xfrm>
          <a:prstGeom prst="rect">
            <a:avLst/>
          </a:prstGeom>
        </p:spPr>
        <p:txBody>
          <a:bodyPr lIns="0" rIns="0" tIns="0" bIns="0"/>
          <a:p>
            <a:endParaRPr/>
          </a:p>
        </p:txBody>
      </p:sp>
      <p:sp>
        <p:nvSpPr>
          <p:cNvPr id="33" name="PlaceHolder 5"/>
          <p:cNvSpPr>
            <a:spLocks noGrp="1"/>
          </p:cNvSpPr>
          <p:nvPr>
            <p:ph type="body"/>
          </p:nvPr>
        </p:nvSpPr>
        <p:spPr>
          <a:xfrm>
            <a:off x="504000" y="4058640"/>
            <a:ext cx="4426920" cy="2090880"/>
          </a:xfrm>
          <a:prstGeom prst="rect">
            <a:avLst/>
          </a:prstGeom>
        </p:spPr>
        <p:txBody>
          <a:bodyPr lIns="0" rIns="0" tIns="0" bIns="0"/>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1260360" y="1236600"/>
            <a:ext cx="7559280" cy="2631600"/>
          </a:xfrm>
          <a:prstGeom prst="rect">
            <a:avLst/>
          </a:prstGeom>
        </p:spPr>
        <p:txBody>
          <a:bodyPr lIns="0" rIns="0" tIns="0" bIns="0" anchor="ctr"/>
          <a:p>
            <a:endParaRPr/>
          </a:p>
        </p:txBody>
      </p:sp>
      <p:sp>
        <p:nvSpPr>
          <p:cNvPr id="35" name="PlaceHolder 2"/>
          <p:cNvSpPr>
            <a:spLocks noGrp="1"/>
          </p:cNvSpPr>
          <p:nvPr>
            <p:ph type="body"/>
          </p:nvPr>
        </p:nvSpPr>
        <p:spPr>
          <a:xfrm>
            <a:off x="504000" y="1768680"/>
            <a:ext cx="9072000" cy="4384080"/>
          </a:xfrm>
          <a:prstGeom prst="rect">
            <a:avLst/>
          </a:prstGeom>
        </p:spPr>
        <p:txBody>
          <a:bodyPr lIns="0" rIns="0" tIns="0" bIns="0"/>
          <a:p>
            <a:endParaRPr/>
          </a:p>
        </p:txBody>
      </p:sp>
      <p:sp>
        <p:nvSpPr>
          <p:cNvPr id="36" name="PlaceHolder 3"/>
          <p:cNvSpPr>
            <a:spLocks noGrp="1"/>
          </p:cNvSpPr>
          <p:nvPr>
            <p:ph type="body"/>
          </p:nvPr>
        </p:nvSpPr>
        <p:spPr>
          <a:xfrm>
            <a:off x="504000" y="1768680"/>
            <a:ext cx="9072000" cy="4384080"/>
          </a:xfrm>
          <a:prstGeom prst="rect">
            <a:avLst/>
          </a:prstGeom>
        </p:spPr>
        <p:txBody>
          <a:bodyPr lIns="0" rIns="0" tIns="0" bIns="0"/>
          <a:p>
            <a:endParaRPr/>
          </a:p>
        </p:txBody>
      </p:sp>
      <p:pic>
        <p:nvPicPr>
          <p:cNvPr id="37" name="" descr=""/>
          <p:cNvPicPr/>
          <p:nvPr/>
        </p:nvPicPr>
        <p:blipFill>
          <a:blip r:embed="rId2"/>
          <a:stretch/>
        </p:blipFill>
        <p:spPr>
          <a:xfrm>
            <a:off x="2292480" y="1768680"/>
            <a:ext cx="5494680" cy="4384080"/>
          </a:xfrm>
          <a:prstGeom prst="rect">
            <a:avLst/>
          </a:prstGeom>
          <a:ln>
            <a:noFill/>
          </a:ln>
        </p:spPr>
      </p:pic>
      <p:pic>
        <p:nvPicPr>
          <p:cNvPr id="38" name="" descr=""/>
          <p:cNvPicPr/>
          <p:nvPr/>
        </p:nvPicPr>
        <p:blipFill>
          <a:blip r:embed="rId3"/>
          <a:stretch/>
        </p:blipFill>
        <p:spPr>
          <a:xfrm>
            <a:off x="2292480" y="1768680"/>
            <a:ext cx="5494680" cy="438408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44" name="PlaceHolder 1"/>
          <p:cNvSpPr>
            <a:spLocks noGrp="1"/>
          </p:cNvSpPr>
          <p:nvPr>
            <p:ph type="title"/>
          </p:nvPr>
        </p:nvSpPr>
        <p:spPr>
          <a:xfrm>
            <a:off x="1260360" y="1236600"/>
            <a:ext cx="7559280" cy="2631600"/>
          </a:xfrm>
          <a:prstGeom prst="rect">
            <a:avLst/>
          </a:prstGeom>
        </p:spPr>
        <p:txBody>
          <a:bodyPr lIns="0" rIns="0" tIns="0" bIns="0" anchor="ctr"/>
          <a:p>
            <a:endParaRPr/>
          </a:p>
        </p:txBody>
      </p:sp>
      <p:sp>
        <p:nvSpPr>
          <p:cNvPr id="45" name="PlaceHolder 2"/>
          <p:cNvSpPr>
            <a:spLocks noGrp="1"/>
          </p:cNvSpPr>
          <p:nvPr>
            <p:ph type="subTitle"/>
          </p:nvPr>
        </p:nvSpPr>
        <p:spPr>
          <a:xfrm>
            <a:off x="504000" y="1768680"/>
            <a:ext cx="9072000" cy="4384080"/>
          </a:xfrm>
          <a:prstGeom prst="rect">
            <a:avLst/>
          </a:prstGeom>
        </p:spPr>
        <p:txBody>
          <a:bodyPr lIns="0" rIns="0" tIns="0" bIns="0" anchor="ctr"/>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1260360" y="1236600"/>
            <a:ext cx="7559280" cy="2631600"/>
          </a:xfrm>
          <a:prstGeom prst="rect">
            <a:avLst/>
          </a:prstGeom>
        </p:spPr>
        <p:txBody>
          <a:bodyPr lIns="0" rIns="0" tIns="0" bIns="0" anchor="ctr"/>
          <a:p>
            <a:endParaRPr/>
          </a:p>
        </p:txBody>
      </p:sp>
      <p:sp>
        <p:nvSpPr>
          <p:cNvPr id="47" name="PlaceHolder 2"/>
          <p:cNvSpPr>
            <a:spLocks noGrp="1"/>
          </p:cNvSpPr>
          <p:nvPr>
            <p:ph type="body"/>
          </p:nvPr>
        </p:nvSpPr>
        <p:spPr>
          <a:xfrm>
            <a:off x="504000" y="1768680"/>
            <a:ext cx="9072000" cy="4384080"/>
          </a:xfrm>
          <a:prstGeom prst="rect">
            <a:avLst/>
          </a:prstGeom>
        </p:spPr>
        <p:txBody>
          <a:bodyPr lIns="0" rIns="0" tIns="0" bIns="0"/>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1260360" y="1236600"/>
            <a:ext cx="7559280" cy="2631600"/>
          </a:xfrm>
          <a:prstGeom prst="rect">
            <a:avLst/>
          </a:prstGeom>
        </p:spPr>
        <p:txBody>
          <a:bodyPr lIns="0" rIns="0" tIns="0" bIns="0" anchor="ctr"/>
          <a:p>
            <a:endParaRPr/>
          </a:p>
        </p:txBody>
      </p:sp>
      <p:sp>
        <p:nvSpPr>
          <p:cNvPr id="49" name="PlaceHolder 2"/>
          <p:cNvSpPr>
            <a:spLocks noGrp="1"/>
          </p:cNvSpPr>
          <p:nvPr>
            <p:ph type="body"/>
          </p:nvPr>
        </p:nvSpPr>
        <p:spPr>
          <a:xfrm>
            <a:off x="504000" y="1768680"/>
            <a:ext cx="4426920" cy="4384080"/>
          </a:xfrm>
          <a:prstGeom prst="rect">
            <a:avLst/>
          </a:prstGeom>
        </p:spPr>
        <p:txBody>
          <a:bodyPr lIns="0" rIns="0" tIns="0" bIns="0"/>
          <a:p>
            <a:endParaRPr/>
          </a:p>
        </p:txBody>
      </p:sp>
      <p:sp>
        <p:nvSpPr>
          <p:cNvPr id="50" name="PlaceHolder 3"/>
          <p:cNvSpPr>
            <a:spLocks noGrp="1"/>
          </p:cNvSpPr>
          <p:nvPr>
            <p:ph type="body"/>
          </p:nvPr>
        </p:nvSpPr>
        <p:spPr>
          <a:xfrm>
            <a:off x="5152680" y="1768680"/>
            <a:ext cx="4426920" cy="4384080"/>
          </a:xfrm>
          <a:prstGeom prst="rect">
            <a:avLst/>
          </a:prstGeom>
        </p:spPr>
        <p:txBody>
          <a:bodyPr lIns="0" rIns="0" tIns="0" bIns="0"/>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51" name="PlaceHolder 1"/>
          <p:cNvSpPr>
            <a:spLocks noGrp="1"/>
          </p:cNvSpPr>
          <p:nvPr>
            <p:ph type="title"/>
          </p:nvPr>
        </p:nvSpPr>
        <p:spPr>
          <a:xfrm>
            <a:off x="1260360" y="1236600"/>
            <a:ext cx="7559280" cy="2631600"/>
          </a:xfrm>
          <a:prstGeom prst="rect">
            <a:avLst/>
          </a:prstGeom>
        </p:spPr>
        <p:txBody>
          <a:bodyPr lIns="0" rIns="0" tIns="0" bIns="0" anchor="ctr"/>
          <a:p>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52" name="PlaceHolder 1"/>
          <p:cNvSpPr>
            <a:spLocks noGrp="1"/>
          </p:cNvSpPr>
          <p:nvPr>
            <p:ph type="subTitle"/>
          </p:nvPr>
        </p:nvSpPr>
        <p:spPr>
          <a:xfrm>
            <a:off x="1260360" y="1236600"/>
            <a:ext cx="7559280" cy="12199680"/>
          </a:xfrm>
          <a:prstGeom prst="rect">
            <a:avLst/>
          </a:prstGeom>
        </p:spPr>
        <p:txBody>
          <a:bodyPr lIns="0" rIns="0" tIns="0" bIns="0" anchor="ctr"/>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1260360" y="1236600"/>
            <a:ext cx="7559280" cy="2631600"/>
          </a:xfrm>
          <a:prstGeom prst="rect">
            <a:avLst/>
          </a:prstGeom>
        </p:spPr>
        <p:txBody>
          <a:bodyPr lIns="0" rIns="0" tIns="0" bIns="0" anchor="ctr"/>
          <a:p>
            <a:endParaRPr/>
          </a:p>
        </p:txBody>
      </p:sp>
      <p:sp>
        <p:nvSpPr>
          <p:cNvPr id="54" name="PlaceHolder 2"/>
          <p:cNvSpPr>
            <a:spLocks noGrp="1"/>
          </p:cNvSpPr>
          <p:nvPr>
            <p:ph type="body"/>
          </p:nvPr>
        </p:nvSpPr>
        <p:spPr>
          <a:xfrm>
            <a:off x="504000" y="1768680"/>
            <a:ext cx="4426920" cy="2090880"/>
          </a:xfrm>
          <a:prstGeom prst="rect">
            <a:avLst/>
          </a:prstGeom>
        </p:spPr>
        <p:txBody>
          <a:bodyPr lIns="0" rIns="0" tIns="0" bIns="0"/>
          <a:p>
            <a:endParaRPr/>
          </a:p>
        </p:txBody>
      </p:sp>
      <p:sp>
        <p:nvSpPr>
          <p:cNvPr id="55" name="PlaceHolder 3"/>
          <p:cNvSpPr>
            <a:spLocks noGrp="1"/>
          </p:cNvSpPr>
          <p:nvPr>
            <p:ph type="body"/>
          </p:nvPr>
        </p:nvSpPr>
        <p:spPr>
          <a:xfrm>
            <a:off x="504000" y="4058640"/>
            <a:ext cx="4426920" cy="2090880"/>
          </a:xfrm>
          <a:prstGeom prst="rect">
            <a:avLst/>
          </a:prstGeom>
        </p:spPr>
        <p:txBody>
          <a:bodyPr lIns="0" rIns="0" tIns="0" bIns="0"/>
          <a:p>
            <a:endParaRPr/>
          </a:p>
        </p:txBody>
      </p:sp>
      <p:sp>
        <p:nvSpPr>
          <p:cNvPr id="56" name="PlaceHolder 4"/>
          <p:cNvSpPr>
            <a:spLocks noGrp="1"/>
          </p:cNvSpPr>
          <p:nvPr>
            <p:ph type="body"/>
          </p:nvPr>
        </p:nvSpPr>
        <p:spPr>
          <a:xfrm>
            <a:off x="5152680" y="1768680"/>
            <a:ext cx="4426920" cy="4384080"/>
          </a:xfrm>
          <a:prstGeom prst="rect">
            <a:avLst/>
          </a:prstGeom>
        </p:spPr>
        <p:txBody>
          <a:bodyPr lIns="0" rIns="0" tIns="0" bIns="0"/>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1260360" y="1236600"/>
            <a:ext cx="7559280" cy="2631600"/>
          </a:xfrm>
          <a:prstGeom prst="rect">
            <a:avLst/>
          </a:prstGeom>
        </p:spPr>
        <p:txBody>
          <a:bodyPr lIns="0" rIns="0" tIns="0" bIns="0" anchor="ctr"/>
          <a:p>
            <a:endParaRPr/>
          </a:p>
        </p:txBody>
      </p:sp>
      <p:sp>
        <p:nvSpPr>
          <p:cNvPr id="6" name="PlaceHolder 2"/>
          <p:cNvSpPr>
            <a:spLocks noGrp="1"/>
          </p:cNvSpPr>
          <p:nvPr>
            <p:ph type="subTitle"/>
          </p:nvPr>
        </p:nvSpPr>
        <p:spPr>
          <a:xfrm>
            <a:off x="504000" y="1768680"/>
            <a:ext cx="9072000" cy="4384080"/>
          </a:xfrm>
          <a:prstGeom prst="rect">
            <a:avLst/>
          </a:prstGeom>
        </p:spPr>
        <p:txBody>
          <a:bodyPr lIns="0" rIns="0" tIns="0" bIns="0" anchor="ctr"/>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1260360" y="1236600"/>
            <a:ext cx="7559280" cy="2631600"/>
          </a:xfrm>
          <a:prstGeom prst="rect">
            <a:avLst/>
          </a:prstGeom>
        </p:spPr>
        <p:txBody>
          <a:bodyPr lIns="0" rIns="0" tIns="0" bIns="0" anchor="ctr"/>
          <a:p>
            <a:endParaRPr/>
          </a:p>
        </p:txBody>
      </p:sp>
      <p:sp>
        <p:nvSpPr>
          <p:cNvPr id="58" name="PlaceHolder 2"/>
          <p:cNvSpPr>
            <a:spLocks noGrp="1"/>
          </p:cNvSpPr>
          <p:nvPr>
            <p:ph type="body"/>
          </p:nvPr>
        </p:nvSpPr>
        <p:spPr>
          <a:xfrm>
            <a:off x="504000" y="1768680"/>
            <a:ext cx="4426920" cy="4384080"/>
          </a:xfrm>
          <a:prstGeom prst="rect">
            <a:avLst/>
          </a:prstGeom>
        </p:spPr>
        <p:txBody>
          <a:bodyPr lIns="0" rIns="0" tIns="0" bIns="0"/>
          <a:p>
            <a:endParaRPr/>
          </a:p>
        </p:txBody>
      </p:sp>
      <p:sp>
        <p:nvSpPr>
          <p:cNvPr id="59" name="PlaceHolder 3"/>
          <p:cNvSpPr>
            <a:spLocks noGrp="1"/>
          </p:cNvSpPr>
          <p:nvPr>
            <p:ph type="body"/>
          </p:nvPr>
        </p:nvSpPr>
        <p:spPr>
          <a:xfrm>
            <a:off x="5152680" y="1768680"/>
            <a:ext cx="4426920" cy="2090880"/>
          </a:xfrm>
          <a:prstGeom prst="rect">
            <a:avLst/>
          </a:prstGeom>
        </p:spPr>
        <p:txBody>
          <a:bodyPr lIns="0" rIns="0" tIns="0" bIns="0"/>
          <a:p>
            <a:endParaRPr/>
          </a:p>
        </p:txBody>
      </p:sp>
      <p:sp>
        <p:nvSpPr>
          <p:cNvPr id="60" name="PlaceHolder 4"/>
          <p:cNvSpPr>
            <a:spLocks noGrp="1"/>
          </p:cNvSpPr>
          <p:nvPr>
            <p:ph type="body"/>
          </p:nvPr>
        </p:nvSpPr>
        <p:spPr>
          <a:xfrm>
            <a:off x="5152680" y="4058640"/>
            <a:ext cx="4426920" cy="2090880"/>
          </a:xfrm>
          <a:prstGeom prst="rect">
            <a:avLst/>
          </a:prstGeom>
        </p:spPr>
        <p:txBody>
          <a:bodyPr lIns="0" rIns="0" tIns="0" bIns="0"/>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1260360" y="1236600"/>
            <a:ext cx="7559280" cy="2631600"/>
          </a:xfrm>
          <a:prstGeom prst="rect">
            <a:avLst/>
          </a:prstGeom>
        </p:spPr>
        <p:txBody>
          <a:bodyPr lIns="0" rIns="0" tIns="0" bIns="0" anchor="ctr"/>
          <a:p>
            <a:endParaRPr/>
          </a:p>
        </p:txBody>
      </p:sp>
      <p:sp>
        <p:nvSpPr>
          <p:cNvPr id="62" name="PlaceHolder 2"/>
          <p:cNvSpPr>
            <a:spLocks noGrp="1"/>
          </p:cNvSpPr>
          <p:nvPr>
            <p:ph type="body"/>
          </p:nvPr>
        </p:nvSpPr>
        <p:spPr>
          <a:xfrm>
            <a:off x="504000" y="1768680"/>
            <a:ext cx="4426920" cy="2090880"/>
          </a:xfrm>
          <a:prstGeom prst="rect">
            <a:avLst/>
          </a:prstGeom>
        </p:spPr>
        <p:txBody>
          <a:bodyPr lIns="0" rIns="0" tIns="0" bIns="0"/>
          <a:p>
            <a:endParaRPr/>
          </a:p>
        </p:txBody>
      </p:sp>
      <p:sp>
        <p:nvSpPr>
          <p:cNvPr id="63" name="PlaceHolder 3"/>
          <p:cNvSpPr>
            <a:spLocks noGrp="1"/>
          </p:cNvSpPr>
          <p:nvPr>
            <p:ph type="body"/>
          </p:nvPr>
        </p:nvSpPr>
        <p:spPr>
          <a:xfrm>
            <a:off x="5152680" y="1768680"/>
            <a:ext cx="4426920" cy="2090880"/>
          </a:xfrm>
          <a:prstGeom prst="rect">
            <a:avLst/>
          </a:prstGeom>
        </p:spPr>
        <p:txBody>
          <a:bodyPr lIns="0" rIns="0" tIns="0" bIns="0"/>
          <a:p>
            <a:endParaRPr/>
          </a:p>
        </p:txBody>
      </p:sp>
      <p:sp>
        <p:nvSpPr>
          <p:cNvPr id="64" name="PlaceHolder 4"/>
          <p:cNvSpPr>
            <a:spLocks noGrp="1"/>
          </p:cNvSpPr>
          <p:nvPr>
            <p:ph type="body"/>
          </p:nvPr>
        </p:nvSpPr>
        <p:spPr>
          <a:xfrm>
            <a:off x="504000" y="4058640"/>
            <a:ext cx="9072000" cy="2090880"/>
          </a:xfrm>
          <a:prstGeom prst="rect">
            <a:avLst/>
          </a:prstGeom>
        </p:spPr>
        <p:txBody>
          <a:bodyPr lIns="0" rIns="0" tIns="0" bIns="0"/>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1260360" y="1236600"/>
            <a:ext cx="7559280" cy="2631600"/>
          </a:xfrm>
          <a:prstGeom prst="rect">
            <a:avLst/>
          </a:prstGeom>
        </p:spPr>
        <p:txBody>
          <a:bodyPr lIns="0" rIns="0" tIns="0" bIns="0" anchor="ctr"/>
          <a:p>
            <a:endParaRPr/>
          </a:p>
        </p:txBody>
      </p:sp>
      <p:sp>
        <p:nvSpPr>
          <p:cNvPr id="66" name="PlaceHolder 2"/>
          <p:cNvSpPr>
            <a:spLocks noGrp="1"/>
          </p:cNvSpPr>
          <p:nvPr>
            <p:ph type="body"/>
          </p:nvPr>
        </p:nvSpPr>
        <p:spPr>
          <a:xfrm>
            <a:off x="504000" y="1768680"/>
            <a:ext cx="9072000" cy="2090880"/>
          </a:xfrm>
          <a:prstGeom prst="rect">
            <a:avLst/>
          </a:prstGeom>
        </p:spPr>
        <p:txBody>
          <a:bodyPr lIns="0" rIns="0" tIns="0" bIns="0"/>
          <a:p>
            <a:endParaRPr/>
          </a:p>
        </p:txBody>
      </p:sp>
      <p:sp>
        <p:nvSpPr>
          <p:cNvPr id="67" name="PlaceHolder 3"/>
          <p:cNvSpPr>
            <a:spLocks noGrp="1"/>
          </p:cNvSpPr>
          <p:nvPr>
            <p:ph type="body"/>
          </p:nvPr>
        </p:nvSpPr>
        <p:spPr>
          <a:xfrm>
            <a:off x="504000" y="4058640"/>
            <a:ext cx="9072000" cy="2090880"/>
          </a:xfrm>
          <a:prstGeom prst="rect">
            <a:avLst/>
          </a:prstGeom>
        </p:spPr>
        <p:txBody>
          <a:bodyPr lIns="0" rIns="0" tIns="0" bIns="0"/>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1260360" y="1236600"/>
            <a:ext cx="7559280" cy="2631600"/>
          </a:xfrm>
          <a:prstGeom prst="rect">
            <a:avLst/>
          </a:prstGeom>
        </p:spPr>
        <p:txBody>
          <a:bodyPr lIns="0" rIns="0" tIns="0" bIns="0" anchor="ctr"/>
          <a:p>
            <a:endParaRPr/>
          </a:p>
        </p:txBody>
      </p:sp>
      <p:sp>
        <p:nvSpPr>
          <p:cNvPr id="69" name="PlaceHolder 2"/>
          <p:cNvSpPr>
            <a:spLocks noGrp="1"/>
          </p:cNvSpPr>
          <p:nvPr>
            <p:ph type="body"/>
          </p:nvPr>
        </p:nvSpPr>
        <p:spPr>
          <a:xfrm>
            <a:off x="504000" y="1768680"/>
            <a:ext cx="4426920" cy="2090880"/>
          </a:xfrm>
          <a:prstGeom prst="rect">
            <a:avLst/>
          </a:prstGeom>
        </p:spPr>
        <p:txBody>
          <a:bodyPr lIns="0" rIns="0" tIns="0" bIns="0"/>
          <a:p>
            <a:endParaRPr/>
          </a:p>
        </p:txBody>
      </p:sp>
      <p:sp>
        <p:nvSpPr>
          <p:cNvPr id="70" name="PlaceHolder 3"/>
          <p:cNvSpPr>
            <a:spLocks noGrp="1"/>
          </p:cNvSpPr>
          <p:nvPr>
            <p:ph type="body"/>
          </p:nvPr>
        </p:nvSpPr>
        <p:spPr>
          <a:xfrm>
            <a:off x="5152680" y="1768680"/>
            <a:ext cx="4426920" cy="2090880"/>
          </a:xfrm>
          <a:prstGeom prst="rect">
            <a:avLst/>
          </a:prstGeom>
        </p:spPr>
        <p:txBody>
          <a:bodyPr lIns="0" rIns="0" tIns="0" bIns="0"/>
          <a:p>
            <a:endParaRPr/>
          </a:p>
        </p:txBody>
      </p:sp>
      <p:sp>
        <p:nvSpPr>
          <p:cNvPr id="71" name="PlaceHolder 4"/>
          <p:cNvSpPr>
            <a:spLocks noGrp="1"/>
          </p:cNvSpPr>
          <p:nvPr>
            <p:ph type="body"/>
          </p:nvPr>
        </p:nvSpPr>
        <p:spPr>
          <a:xfrm>
            <a:off x="5152680" y="4058640"/>
            <a:ext cx="4426920" cy="2090880"/>
          </a:xfrm>
          <a:prstGeom prst="rect">
            <a:avLst/>
          </a:prstGeom>
        </p:spPr>
        <p:txBody>
          <a:bodyPr lIns="0" rIns="0" tIns="0" bIns="0"/>
          <a:p>
            <a:endParaRPr/>
          </a:p>
        </p:txBody>
      </p:sp>
      <p:sp>
        <p:nvSpPr>
          <p:cNvPr id="72" name="PlaceHolder 5"/>
          <p:cNvSpPr>
            <a:spLocks noGrp="1"/>
          </p:cNvSpPr>
          <p:nvPr>
            <p:ph type="body"/>
          </p:nvPr>
        </p:nvSpPr>
        <p:spPr>
          <a:xfrm>
            <a:off x="504000" y="4058640"/>
            <a:ext cx="4426920" cy="2090880"/>
          </a:xfrm>
          <a:prstGeom prst="rect">
            <a:avLst/>
          </a:prstGeom>
        </p:spPr>
        <p:txBody>
          <a:bodyPr lIns="0" rIns="0" tIns="0" bIns="0"/>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1260360" y="1236600"/>
            <a:ext cx="7559280" cy="2631600"/>
          </a:xfrm>
          <a:prstGeom prst="rect">
            <a:avLst/>
          </a:prstGeom>
        </p:spPr>
        <p:txBody>
          <a:bodyPr lIns="0" rIns="0" tIns="0" bIns="0" anchor="ctr"/>
          <a:p>
            <a:endParaRPr/>
          </a:p>
        </p:txBody>
      </p:sp>
      <p:sp>
        <p:nvSpPr>
          <p:cNvPr id="74" name="PlaceHolder 2"/>
          <p:cNvSpPr>
            <a:spLocks noGrp="1"/>
          </p:cNvSpPr>
          <p:nvPr>
            <p:ph type="body"/>
          </p:nvPr>
        </p:nvSpPr>
        <p:spPr>
          <a:xfrm>
            <a:off x="504000" y="1768680"/>
            <a:ext cx="9072000" cy="4384080"/>
          </a:xfrm>
          <a:prstGeom prst="rect">
            <a:avLst/>
          </a:prstGeom>
        </p:spPr>
        <p:txBody>
          <a:bodyPr lIns="0" rIns="0" tIns="0" bIns="0"/>
          <a:p>
            <a:endParaRPr/>
          </a:p>
        </p:txBody>
      </p:sp>
      <p:sp>
        <p:nvSpPr>
          <p:cNvPr id="75" name="PlaceHolder 3"/>
          <p:cNvSpPr>
            <a:spLocks noGrp="1"/>
          </p:cNvSpPr>
          <p:nvPr>
            <p:ph type="body"/>
          </p:nvPr>
        </p:nvSpPr>
        <p:spPr>
          <a:xfrm>
            <a:off x="504000" y="1768680"/>
            <a:ext cx="9072000" cy="4384080"/>
          </a:xfrm>
          <a:prstGeom prst="rect">
            <a:avLst/>
          </a:prstGeom>
        </p:spPr>
        <p:txBody>
          <a:bodyPr lIns="0" rIns="0" tIns="0" bIns="0"/>
          <a:p>
            <a:endParaRPr/>
          </a:p>
        </p:txBody>
      </p:sp>
      <p:pic>
        <p:nvPicPr>
          <p:cNvPr id="76" name="" descr=""/>
          <p:cNvPicPr/>
          <p:nvPr/>
        </p:nvPicPr>
        <p:blipFill>
          <a:blip r:embed="rId2"/>
          <a:stretch/>
        </p:blipFill>
        <p:spPr>
          <a:xfrm>
            <a:off x="2292480" y="1768680"/>
            <a:ext cx="5494680" cy="4384080"/>
          </a:xfrm>
          <a:prstGeom prst="rect">
            <a:avLst/>
          </a:prstGeom>
          <a:ln>
            <a:noFill/>
          </a:ln>
        </p:spPr>
      </p:pic>
      <p:pic>
        <p:nvPicPr>
          <p:cNvPr id="77" name="" descr=""/>
          <p:cNvPicPr/>
          <p:nvPr/>
        </p:nvPicPr>
        <p:blipFill>
          <a:blip r:embed="rId3"/>
          <a:stretch/>
        </p:blipFill>
        <p:spPr>
          <a:xfrm>
            <a:off x="2292480" y="1768680"/>
            <a:ext cx="5494680" cy="4384080"/>
          </a:xfrm>
          <a:prstGeom prst="rect">
            <a:avLst/>
          </a:prstGeom>
          <a:ln>
            <a:noFill/>
          </a:ln>
        </p:spPr>
      </p:pic>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1260360" y="1236600"/>
            <a:ext cx="7559280" cy="2631600"/>
          </a:xfrm>
          <a:prstGeom prst="rect">
            <a:avLst/>
          </a:prstGeom>
        </p:spPr>
        <p:txBody>
          <a:bodyPr lIns="0" rIns="0" tIns="0" bIns="0" anchor="ctr"/>
          <a:p>
            <a:endParaRPr/>
          </a:p>
        </p:txBody>
      </p:sp>
      <p:sp>
        <p:nvSpPr>
          <p:cNvPr id="8" name="PlaceHolder 2"/>
          <p:cNvSpPr>
            <a:spLocks noGrp="1"/>
          </p:cNvSpPr>
          <p:nvPr>
            <p:ph type="body"/>
          </p:nvPr>
        </p:nvSpPr>
        <p:spPr>
          <a:xfrm>
            <a:off x="504000" y="1768680"/>
            <a:ext cx="9072000" cy="4384080"/>
          </a:xfrm>
          <a:prstGeom prst="rect">
            <a:avLst/>
          </a:prstGeom>
        </p:spPr>
        <p:txBody>
          <a:bodyPr lIns="0" rIns="0" tIns="0" bIns="0"/>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1260360" y="1236600"/>
            <a:ext cx="7559280" cy="2631600"/>
          </a:xfrm>
          <a:prstGeom prst="rect">
            <a:avLst/>
          </a:prstGeom>
        </p:spPr>
        <p:txBody>
          <a:bodyPr lIns="0" rIns="0" tIns="0" bIns="0" anchor="ctr"/>
          <a:p>
            <a:endParaRPr/>
          </a:p>
        </p:txBody>
      </p:sp>
      <p:sp>
        <p:nvSpPr>
          <p:cNvPr id="10" name="PlaceHolder 2"/>
          <p:cNvSpPr>
            <a:spLocks noGrp="1"/>
          </p:cNvSpPr>
          <p:nvPr>
            <p:ph type="body"/>
          </p:nvPr>
        </p:nvSpPr>
        <p:spPr>
          <a:xfrm>
            <a:off x="504000" y="1768680"/>
            <a:ext cx="4426920" cy="4384080"/>
          </a:xfrm>
          <a:prstGeom prst="rect">
            <a:avLst/>
          </a:prstGeom>
        </p:spPr>
        <p:txBody>
          <a:bodyPr lIns="0" rIns="0" tIns="0" bIns="0"/>
          <a:p>
            <a:endParaRPr/>
          </a:p>
        </p:txBody>
      </p:sp>
      <p:sp>
        <p:nvSpPr>
          <p:cNvPr id="11" name="PlaceHolder 3"/>
          <p:cNvSpPr>
            <a:spLocks noGrp="1"/>
          </p:cNvSpPr>
          <p:nvPr>
            <p:ph type="body"/>
          </p:nvPr>
        </p:nvSpPr>
        <p:spPr>
          <a:xfrm>
            <a:off x="5152680" y="1768680"/>
            <a:ext cx="4426920" cy="4384080"/>
          </a:xfrm>
          <a:prstGeom prst="rect">
            <a:avLst/>
          </a:prstGeom>
        </p:spPr>
        <p:txBody>
          <a:bodyPr lIns="0" rIns="0" tIns="0" bIns="0"/>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1260360" y="1236600"/>
            <a:ext cx="7559280" cy="2631600"/>
          </a:xfrm>
          <a:prstGeom prst="rect">
            <a:avLst/>
          </a:prstGeom>
        </p:spPr>
        <p:txBody>
          <a:bodyPr lIns="0" rIns="0" tIns="0" bIns="0" anchor="ctr"/>
          <a:p>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1260360" y="1236600"/>
            <a:ext cx="7559280" cy="12199680"/>
          </a:xfrm>
          <a:prstGeom prst="rect">
            <a:avLst/>
          </a:prstGeom>
        </p:spPr>
        <p:txBody>
          <a:bodyPr lIns="0" rIns="0" tIns="0" bIns="0" anchor="ctr"/>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1260360" y="1236600"/>
            <a:ext cx="7559280" cy="2631600"/>
          </a:xfrm>
          <a:prstGeom prst="rect">
            <a:avLst/>
          </a:prstGeom>
        </p:spPr>
        <p:txBody>
          <a:bodyPr lIns="0" rIns="0" tIns="0" bIns="0" anchor="ctr"/>
          <a:p>
            <a:endParaRPr/>
          </a:p>
        </p:txBody>
      </p:sp>
      <p:sp>
        <p:nvSpPr>
          <p:cNvPr id="15" name="PlaceHolder 2"/>
          <p:cNvSpPr>
            <a:spLocks noGrp="1"/>
          </p:cNvSpPr>
          <p:nvPr>
            <p:ph type="body"/>
          </p:nvPr>
        </p:nvSpPr>
        <p:spPr>
          <a:xfrm>
            <a:off x="504000" y="1768680"/>
            <a:ext cx="4426920" cy="2090880"/>
          </a:xfrm>
          <a:prstGeom prst="rect">
            <a:avLst/>
          </a:prstGeom>
        </p:spPr>
        <p:txBody>
          <a:bodyPr lIns="0" rIns="0" tIns="0" bIns="0"/>
          <a:p>
            <a:endParaRPr/>
          </a:p>
        </p:txBody>
      </p:sp>
      <p:sp>
        <p:nvSpPr>
          <p:cNvPr id="16" name="PlaceHolder 3"/>
          <p:cNvSpPr>
            <a:spLocks noGrp="1"/>
          </p:cNvSpPr>
          <p:nvPr>
            <p:ph type="body"/>
          </p:nvPr>
        </p:nvSpPr>
        <p:spPr>
          <a:xfrm>
            <a:off x="504000" y="4058640"/>
            <a:ext cx="4426920" cy="2090880"/>
          </a:xfrm>
          <a:prstGeom prst="rect">
            <a:avLst/>
          </a:prstGeom>
        </p:spPr>
        <p:txBody>
          <a:bodyPr lIns="0" rIns="0" tIns="0" bIns="0"/>
          <a:p>
            <a:endParaRPr/>
          </a:p>
        </p:txBody>
      </p:sp>
      <p:sp>
        <p:nvSpPr>
          <p:cNvPr id="17" name="PlaceHolder 4"/>
          <p:cNvSpPr>
            <a:spLocks noGrp="1"/>
          </p:cNvSpPr>
          <p:nvPr>
            <p:ph type="body"/>
          </p:nvPr>
        </p:nvSpPr>
        <p:spPr>
          <a:xfrm>
            <a:off x="5152680" y="1768680"/>
            <a:ext cx="4426920" cy="4384080"/>
          </a:xfrm>
          <a:prstGeom prst="rect">
            <a:avLst/>
          </a:prstGeom>
        </p:spPr>
        <p:txBody>
          <a:bodyPr lIns="0" rIns="0" tIns="0" bIns="0"/>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1260360" y="1236600"/>
            <a:ext cx="7559280" cy="2631600"/>
          </a:xfrm>
          <a:prstGeom prst="rect">
            <a:avLst/>
          </a:prstGeom>
        </p:spPr>
        <p:txBody>
          <a:bodyPr lIns="0" rIns="0" tIns="0" bIns="0" anchor="ctr"/>
          <a:p>
            <a:endParaRPr/>
          </a:p>
        </p:txBody>
      </p:sp>
      <p:sp>
        <p:nvSpPr>
          <p:cNvPr id="19" name="PlaceHolder 2"/>
          <p:cNvSpPr>
            <a:spLocks noGrp="1"/>
          </p:cNvSpPr>
          <p:nvPr>
            <p:ph type="body"/>
          </p:nvPr>
        </p:nvSpPr>
        <p:spPr>
          <a:xfrm>
            <a:off x="504000" y="1768680"/>
            <a:ext cx="4426920" cy="4384080"/>
          </a:xfrm>
          <a:prstGeom prst="rect">
            <a:avLst/>
          </a:prstGeom>
        </p:spPr>
        <p:txBody>
          <a:bodyPr lIns="0" rIns="0" tIns="0" bIns="0"/>
          <a:p>
            <a:endParaRPr/>
          </a:p>
        </p:txBody>
      </p:sp>
      <p:sp>
        <p:nvSpPr>
          <p:cNvPr id="20" name="PlaceHolder 3"/>
          <p:cNvSpPr>
            <a:spLocks noGrp="1"/>
          </p:cNvSpPr>
          <p:nvPr>
            <p:ph type="body"/>
          </p:nvPr>
        </p:nvSpPr>
        <p:spPr>
          <a:xfrm>
            <a:off x="5152680" y="1768680"/>
            <a:ext cx="4426920" cy="2090880"/>
          </a:xfrm>
          <a:prstGeom prst="rect">
            <a:avLst/>
          </a:prstGeom>
        </p:spPr>
        <p:txBody>
          <a:bodyPr lIns="0" rIns="0" tIns="0" bIns="0"/>
          <a:p>
            <a:endParaRPr/>
          </a:p>
        </p:txBody>
      </p:sp>
      <p:sp>
        <p:nvSpPr>
          <p:cNvPr id="21" name="PlaceHolder 4"/>
          <p:cNvSpPr>
            <a:spLocks noGrp="1"/>
          </p:cNvSpPr>
          <p:nvPr>
            <p:ph type="body"/>
          </p:nvPr>
        </p:nvSpPr>
        <p:spPr>
          <a:xfrm>
            <a:off x="5152680" y="4058640"/>
            <a:ext cx="4426920" cy="2090880"/>
          </a:xfrm>
          <a:prstGeom prst="rect">
            <a:avLst/>
          </a:prstGeom>
        </p:spPr>
        <p:txBody>
          <a:bodyPr lIns="0" rIns="0" tIns="0" bIns="0"/>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1260360" y="1236600"/>
            <a:ext cx="7559280" cy="2631600"/>
          </a:xfrm>
          <a:prstGeom prst="rect">
            <a:avLst/>
          </a:prstGeom>
        </p:spPr>
        <p:txBody>
          <a:bodyPr lIns="0" rIns="0" tIns="0" bIns="0" anchor="ctr"/>
          <a:p>
            <a:endParaRPr/>
          </a:p>
        </p:txBody>
      </p:sp>
      <p:sp>
        <p:nvSpPr>
          <p:cNvPr id="23" name="PlaceHolder 2"/>
          <p:cNvSpPr>
            <a:spLocks noGrp="1"/>
          </p:cNvSpPr>
          <p:nvPr>
            <p:ph type="body"/>
          </p:nvPr>
        </p:nvSpPr>
        <p:spPr>
          <a:xfrm>
            <a:off x="504000" y="1768680"/>
            <a:ext cx="4426920" cy="2090880"/>
          </a:xfrm>
          <a:prstGeom prst="rect">
            <a:avLst/>
          </a:prstGeom>
        </p:spPr>
        <p:txBody>
          <a:bodyPr lIns="0" rIns="0" tIns="0" bIns="0"/>
          <a:p>
            <a:endParaRPr/>
          </a:p>
        </p:txBody>
      </p:sp>
      <p:sp>
        <p:nvSpPr>
          <p:cNvPr id="24" name="PlaceHolder 3"/>
          <p:cNvSpPr>
            <a:spLocks noGrp="1"/>
          </p:cNvSpPr>
          <p:nvPr>
            <p:ph type="body"/>
          </p:nvPr>
        </p:nvSpPr>
        <p:spPr>
          <a:xfrm>
            <a:off x="5152680" y="1768680"/>
            <a:ext cx="4426920" cy="2090880"/>
          </a:xfrm>
          <a:prstGeom prst="rect">
            <a:avLst/>
          </a:prstGeom>
        </p:spPr>
        <p:txBody>
          <a:bodyPr lIns="0" rIns="0" tIns="0" bIns="0"/>
          <a:p>
            <a:endParaRPr/>
          </a:p>
        </p:txBody>
      </p:sp>
      <p:sp>
        <p:nvSpPr>
          <p:cNvPr id="25" name="PlaceHolder 4"/>
          <p:cNvSpPr>
            <a:spLocks noGrp="1"/>
          </p:cNvSpPr>
          <p:nvPr>
            <p:ph type="body"/>
          </p:nvPr>
        </p:nvSpPr>
        <p:spPr>
          <a:xfrm>
            <a:off x="504000" y="4058640"/>
            <a:ext cx="9072000" cy="2090880"/>
          </a:xfrm>
          <a:prstGeom prst="rect">
            <a:avLst/>
          </a:prstGeom>
        </p:spPr>
        <p:txBody>
          <a:bodyPr lIns="0" rIns="0" tIns="0" bIns="0"/>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4.pn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blipFill>
          <a:blip r:embed="rId2"/>
          <a:stretch>
            <a:fillRect/>
          </a:stretch>
        </a:blipFill>
      </p:bgPr>
    </p:bg>
    <p:spTree>
      <p:nvGrpSpPr>
        <p:cNvPr id="1" name=""/>
        <p:cNvGrpSpPr/>
        <p:nvPr/>
      </p:nvGrpSpPr>
      <p:grpSpPr>
        <a:xfrm>
          <a:off x="0" y="0"/>
          <a:ext cx="0" cy="0"/>
          <a:chOff x="0" y="0"/>
          <a:chExt cx="0" cy="0"/>
        </a:xfrm>
      </p:grpSpPr>
      <p:sp>
        <p:nvSpPr>
          <p:cNvPr id="0" name="PlaceHolder 1"/>
          <p:cNvSpPr>
            <a:spLocks noGrp="1"/>
          </p:cNvSpPr>
          <p:nvPr>
            <p:ph type="dt"/>
          </p:nvPr>
        </p:nvSpPr>
        <p:spPr>
          <a:xfrm>
            <a:off x="504000" y="6887160"/>
            <a:ext cx="2347920" cy="520920"/>
          </a:xfrm>
          <a:prstGeom prst="rect">
            <a:avLst/>
          </a:prstGeom>
        </p:spPr>
        <p:txBody>
          <a:bodyPr lIns="0" rIns="0" tIns="0" bIns="0"/>
          <a:p>
            <a:endParaRPr/>
          </a:p>
        </p:txBody>
      </p:sp>
      <p:sp>
        <p:nvSpPr>
          <p:cNvPr id="1" name="PlaceHolder 2"/>
          <p:cNvSpPr>
            <a:spLocks noGrp="1"/>
          </p:cNvSpPr>
          <p:nvPr>
            <p:ph type="ftr"/>
          </p:nvPr>
        </p:nvSpPr>
        <p:spPr>
          <a:xfrm>
            <a:off x="3447360" y="6887160"/>
            <a:ext cx="3194640" cy="520920"/>
          </a:xfrm>
          <a:prstGeom prst="rect">
            <a:avLst/>
          </a:prstGeom>
        </p:spPr>
        <p:txBody>
          <a:bodyPr lIns="0" rIns="0" tIns="0" bIns="0"/>
          <a:p>
            <a:endParaRPr/>
          </a:p>
        </p:txBody>
      </p:sp>
      <p:sp>
        <p:nvSpPr>
          <p:cNvPr id="2" name="PlaceHolder 3"/>
          <p:cNvSpPr>
            <a:spLocks noGrp="1"/>
          </p:cNvSpPr>
          <p:nvPr>
            <p:ph type="sldNum"/>
          </p:nvPr>
        </p:nvSpPr>
        <p:spPr>
          <a:xfrm>
            <a:off x="7227360" y="6887160"/>
            <a:ext cx="2347920" cy="520920"/>
          </a:xfrm>
          <a:prstGeom prst="rect">
            <a:avLst/>
          </a:prstGeom>
        </p:spPr>
        <p:txBody>
          <a:bodyPr lIns="0" rIns="0" tIns="0" bIns="0"/>
          <a:p>
            <a:pPr>
              <a:lnSpc>
                <a:spcPct val="100000"/>
              </a:lnSpc>
            </a:pPr>
            <a:fld id="{72E072BC-4254-4AF1-8950-D363BC0A5A3D}" type="slidenum">
              <a:rPr lang="gl-ES" sz="1400" strike="noStrike">
                <a:solidFill>
                  <a:srgbClr val="000000"/>
                </a:solidFill>
                <a:latin typeface="Times New Roman"/>
                <a:ea typeface="Lucida Sans Unicode"/>
              </a:rPr>
              <a:t>&lt;número&gt;</a:t>
            </a:fld>
            <a:endParaRPr/>
          </a:p>
        </p:txBody>
      </p:sp>
      <p:sp>
        <p:nvSpPr>
          <p:cNvPr id="3" name="PlaceHolder 4"/>
          <p:cNvSpPr>
            <a:spLocks noGrp="1"/>
          </p:cNvSpPr>
          <p:nvPr>
            <p:ph type="title"/>
          </p:nvPr>
        </p:nvSpPr>
        <p:spPr>
          <a:xfrm>
            <a:off x="504000" y="301320"/>
            <a:ext cx="9072000" cy="1261800"/>
          </a:xfrm>
          <a:prstGeom prst="rect">
            <a:avLst/>
          </a:prstGeom>
        </p:spPr>
        <p:txBody>
          <a:bodyPr lIns="0" rIns="0" tIns="0" bIns="0" anchor="ctr"/>
          <a:p>
            <a:r>
              <a:rPr lang="en-US">
                <a:latin typeface="Calibri"/>
              </a:rPr>
              <a:t>Prema para editar o formato de texto do título</a:t>
            </a:r>
            <a:endParaRPr/>
          </a:p>
        </p:txBody>
      </p:sp>
      <p:sp>
        <p:nvSpPr>
          <p:cNvPr id="4" name="PlaceHolder 5"/>
          <p:cNvSpPr>
            <a:spLocks noGrp="1"/>
          </p:cNvSpPr>
          <p:nvPr>
            <p:ph type="body"/>
          </p:nvPr>
        </p:nvSpPr>
        <p:spPr>
          <a:xfrm>
            <a:off x="504000" y="1768680"/>
            <a:ext cx="9072000" cy="4384080"/>
          </a:xfrm>
          <a:prstGeom prst="rect">
            <a:avLst/>
          </a:prstGeom>
        </p:spPr>
        <p:txBody>
          <a:bodyPr lIns="0" rIns="0" tIns="0" bIns="0"/>
          <a:p>
            <a:pPr>
              <a:buSzPct val="45000"/>
              <a:buFont typeface="StarSymbol"/>
              <a:buChar char=""/>
            </a:pPr>
            <a:r>
              <a:rPr lang="es-ES" sz="3200">
                <a:latin typeface="Arial"/>
              </a:rPr>
              <a:t>Prema para editar o formato de texto do esquema</a:t>
            </a:r>
            <a:endParaRPr/>
          </a:p>
          <a:p>
            <a:pPr lvl="1">
              <a:buSzPct val="75000"/>
              <a:buFont typeface="StarSymbol"/>
              <a:buChar char=""/>
            </a:pPr>
            <a:r>
              <a:rPr lang="es-ES" sz="2000">
                <a:latin typeface="Calibri"/>
              </a:rPr>
              <a:t>Segundo nivel do esquema</a:t>
            </a:r>
            <a:endParaRPr/>
          </a:p>
          <a:p>
            <a:pPr lvl="2">
              <a:buSzPct val="45000"/>
              <a:buFont typeface="StarSymbol"/>
              <a:buChar char=""/>
            </a:pPr>
            <a:r>
              <a:rPr lang="es-ES">
                <a:latin typeface="Calibri"/>
              </a:rPr>
              <a:t>Terceiro nivel do esquema</a:t>
            </a:r>
            <a:endParaRPr/>
          </a:p>
          <a:p>
            <a:pPr lvl="3">
              <a:buSzPct val="75000"/>
              <a:buFont typeface="StarSymbol"/>
              <a:buChar char=""/>
            </a:pPr>
            <a:r>
              <a:rPr lang="es-ES">
                <a:latin typeface="Calibri"/>
              </a:rPr>
              <a:t>Cuarto nivel do esquema</a:t>
            </a:r>
            <a:endParaRPr/>
          </a:p>
          <a:p>
            <a:pPr lvl="4">
              <a:buSzPct val="45000"/>
              <a:buFont typeface="StarSymbol"/>
              <a:buChar char=""/>
            </a:pPr>
            <a:r>
              <a:rPr lang="es-ES" sz="2000">
                <a:latin typeface="Calibri"/>
              </a:rPr>
              <a:t>Quinto nivel do esquema</a:t>
            </a:r>
            <a:endParaRPr/>
          </a:p>
          <a:p>
            <a:pPr lvl="5">
              <a:buSzPct val="45000"/>
              <a:buFont typeface="StarSymbol"/>
              <a:buChar char=""/>
            </a:pPr>
            <a:r>
              <a:rPr lang="es-ES" sz="2000">
                <a:latin typeface="Calibri"/>
              </a:rPr>
              <a:t>Sexto nivel do esquema</a:t>
            </a:r>
            <a:endParaRPr/>
          </a:p>
          <a:p>
            <a:pPr lvl="6">
              <a:buSzPct val="45000"/>
              <a:buFont typeface="StarSymbol"/>
              <a:buChar char=""/>
            </a:pPr>
            <a:r>
              <a:rPr lang="es-ES" sz="2000">
                <a:latin typeface="Calibri"/>
              </a:rPr>
              <a:t>Sétimo nivel do esquema</a:t>
            </a:r>
            <a:endParaRPr/>
          </a:p>
        </p:txBody>
      </p:sp>
    </p:spTree>
  </p:cSld>
  <p:clrMap bg1="lt1" bg2="lt2" tx1="dk1"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bg>
      <p:bgPr>
        <a:blipFill>
          <a:blip r:embed="rId2"/>
          <a:stretch>
            <a:fillRect/>
          </a:stretch>
        </a:blipFill>
      </p:bgPr>
    </p:bg>
    <p:spTree>
      <p:nvGrpSpPr>
        <p:cNvPr id="1" name=""/>
        <p:cNvGrpSpPr/>
        <p:nvPr/>
      </p:nvGrpSpPr>
      <p:grpSpPr>
        <a:xfrm>
          <a:off x="0" y="0"/>
          <a:ext cx="0" cy="0"/>
          <a:chOff x="0" y="0"/>
          <a:chExt cx="0" cy="0"/>
        </a:xfrm>
      </p:grpSpPr>
      <p:sp>
        <p:nvSpPr>
          <p:cNvPr id="39" name="PlaceHolder 1"/>
          <p:cNvSpPr>
            <a:spLocks noGrp="1"/>
          </p:cNvSpPr>
          <p:nvPr>
            <p:ph type="title"/>
          </p:nvPr>
        </p:nvSpPr>
        <p:spPr>
          <a:xfrm>
            <a:off x="1260360" y="1236600"/>
            <a:ext cx="7559280" cy="2631600"/>
          </a:xfrm>
          <a:prstGeom prst="rect">
            <a:avLst/>
          </a:prstGeom>
        </p:spPr>
        <p:txBody>
          <a:bodyPr lIns="0" rIns="0" tIns="0" bIns="0" anchor="b"/>
          <a:p>
            <a:pPr algn="ctr">
              <a:lnSpc>
                <a:spcPct val="100000"/>
              </a:lnSpc>
            </a:pPr>
            <a:r>
              <a:rPr lang="en-US" sz="6000" strike="noStrike">
                <a:latin typeface="Arial"/>
                <a:ea typeface="Microsoft YaHei"/>
              </a:rPr>
              <a:t>Prema para editar o formato de texto do títuloClick to edit Master title style</a:t>
            </a:r>
            <a:endParaRPr/>
          </a:p>
        </p:txBody>
      </p:sp>
      <p:sp>
        <p:nvSpPr>
          <p:cNvPr id="40" name="PlaceHolder 2"/>
          <p:cNvSpPr>
            <a:spLocks noGrp="1"/>
          </p:cNvSpPr>
          <p:nvPr>
            <p:ph type="dt"/>
          </p:nvPr>
        </p:nvSpPr>
        <p:spPr>
          <a:xfrm>
            <a:off x="504000" y="6887160"/>
            <a:ext cx="2347920" cy="520920"/>
          </a:xfrm>
          <a:prstGeom prst="rect">
            <a:avLst/>
          </a:prstGeom>
        </p:spPr>
        <p:txBody>
          <a:bodyPr lIns="0" rIns="0" tIns="0" bIns="0"/>
          <a:p>
            <a:endParaRPr/>
          </a:p>
        </p:txBody>
      </p:sp>
      <p:sp>
        <p:nvSpPr>
          <p:cNvPr id="41" name="PlaceHolder 3"/>
          <p:cNvSpPr>
            <a:spLocks noGrp="1"/>
          </p:cNvSpPr>
          <p:nvPr>
            <p:ph type="ftr"/>
          </p:nvPr>
        </p:nvSpPr>
        <p:spPr>
          <a:xfrm>
            <a:off x="3447360" y="6887160"/>
            <a:ext cx="3194640" cy="520920"/>
          </a:xfrm>
          <a:prstGeom prst="rect">
            <a:avLst/>
          </a:prstGeom>
        </p:spPr>
        <p:txBody>
          <a:bodyPr lIns="0" rIns="0" tIns="0" bIns="0"/>
          <a:p>
            <a:endParaRPr/>
          </a:p>
        </p:txBody>
      </p:sp>
      <p:sp>
        <p:nvSpPr>
          <p:cNvPr id="42" name="PlaceHolder 4"/>
          <p:cNvSpPr>
            <a:spLocks noGrp="1"/>
          </p:cNvSpPr>
          <p:nvPr>
            <p:ph type="sldNum"/>
          </p:nvPr>
        </p:nvSpPr>
        <p:spPr>
          <a:xfrm>
            <a:off x="7227360" y="6887160"/>
            <a:ext cx="2347920" cy="520920"/>
          </a:xfrm>
          <a:prstGeom prst="rect">
            <a:avLst/>
          </a:prstGeom>
        </p:spPr>
        <p:txBody>
          <a:bodyPr lIns="0" rIns="0" tIns="0" bIns="0"/>
          <a:p>
            <a:pPr>
              <a:lnSpc>
                <a:spcPct val="100000"/>
              </a:lnSpc>
            </a:pPr>
            <a:fld id="{79891C3F-B8B5-4C09-9FAF-726B79866373}" type="slidenum">
              <a:rPr lang="gl-ES" sz="1400" strike="noStrike">
                <a:solidFill>
                  <a:srgbClr val="000000"/>
                </a:solidFill>
                <a:latin typeface="Times New Roman"/>
                <a:ea typeface="Lucida Sans Unicode"/>
              </a:rPr>
              <a:t>&lt;número&gt;</a:t>
            </a:fld>
            <a:endParaRPr/>
          </a:p>
        </p:txBody>
      </p:sp>
      <p:sp>
        <p:nvSpPr>
          <p:cNvPr id="43" name="PlaceHolder 5"/>
          <p:cNvSpPr>
            <a:spLocks noGrp="1"/>
          </p:cNvSpPr>
          <p:nvPr>
            <p:ph type="body"/>
          </p:nvPr>
        </p:nvSpPr>
        <p:spPr>
          <a:xfrm>
            <a:off x="504000" y="1768680"/>
            <a:ext cx="9072000" cy="4384080"/>
          </a:xfrm>
          <a:prstGeom prst="rect">
            <a:avLst/>
          </a:prstGeom>
        </p:spPr>
        <p:txBody>
          <a:bodyPr lIns="0" rIns="0" tIns="0" bIns="0"/>
          <a:p>
            <a:pPr>
              <a:buSzPct val="45000"/>
              <a:buFont typeface="StarSymbol"/>
              <a:buChar char=""/>
            </a:pPr>
            <a:r>
              <a:rPr lang="es-ES" sz="3200">
                <a:latin typeface="Arial"/>
              </a:rPr>
              <a:t>Prema para editar o formato de texto do esquema</a:t>
            </a:r>
            <a:endParaRPr/>
          </a:p>
          <a:p>
            <a:pPr lvl="1">
              <a:buSzPct val="75000"/>
              <a:buFont typeface="StarSymbol"/>
              <a:buChar char=""/>
            </a:pPr>
            <a:r>
              <a:rPr lang="es-ES" sz="2000">
                <a:latin typeface="Calibri"/>
              </a:rPr>
              <a:t>Segundo nivel do esquema</a:t>
            </a:r>
            <a:endParaRPr/>
          </a:p>
          <a:p>
            <a:pPr lvl="2">
              <a:buSzPct val="45000"/>
              <a:buFont typeface="StarSymbol"/>
              <a:buChar char=""/>
            </a:pPr>
            <a:r>
              <a:rPr lang="es-ES">
                <a:latin typeface="Calibri"/>
              </a:rPr>
              <a:t>Terceiro nivel do esquema</a:t>
            </a:r>
            <a:endParaRPr/>
          </a:p>
          <a:p>
            <a:pPr lvl="3">
              <a:buSzPct val="75000"/>
              <a:buFont typeface="StarSymbol"/>
              <a:buChar char=""/>
            </a:pPr>
            <a:r>
              <a:rPr lang="es-ES">
                <a:latin typeface="Calibri"/>
              </a:rPr>
              <a:t>Cuarto nivel do esquema</a:t>
            </a:r>
            <a:endParaRPr/>
          </a:p>
          <a:p>
            <a:pPr lvl="4">
              <a:buSzPct val="45000"/>
              <a:buFont typeface="StarSymbol"/>
              <a:buChar char=""/>
            </a:pPr>
            <a:r>
              <a:rPr lang="es-ES" sz="2000">
                <a:latin typeface="Calibri"/>
              </a:rPr>
              <a:t>Quinto nivel do esquema</a:t>
            </a:r>
            <a:endParaRPr/>
          </a:p>
          <a:p>
            <a:pPr lvl="5">
              <a:buSzPct val="45000"/>
              <a:buFont typeface="StarSymbol"/>
              <a:buChar char=""/>
            </a:pPr>
            <a:r>
              <a:rPr lang="es-ES" sz="2000">
                <a:latin typeface="Calibri"/>
              </a:rPr>
              <a:t>Sexto nivel do esquema</a:t>
            </a:r>
            <a:endParaRPr/>
          </a:p>
          <a:p>
            <a:pPr lvl="6">
              <a:buSzPct val="45000"/>
              <a:buFont typeface="StarSymbol"/>
              <a:buChar char=""/>
            </a:pPr>
            <a:r>
              <a:rPr lang="es-ES" sz="2000">
                <a:latin typeface="Calibri"/>
              </a:rPr>
              <a:t>Sétimo nivel do esquema</a:t>
            </a:r>
            <a:endParaRPr/>
          </a:p>
        </p:txBody>
      </p:sp>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image" Target="../media/image7.jpeg"/><Relationship Id="rId2"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image" Target="../media/image8.jpeg"/><Relationship Id="rId2" Type="http://schemas.openxmlformats.org/officeDocument/2006/relationships/image" Target="../media/image9.jpeg"/><Relationship Id="rId3" Type="http://schemas.openxmlformats.org/officeDocument/2006/relationships/image" Target="../media/image10.jpeg"/><Relationship Id="rId4" Type="http://schemas.openxmlformats.org/officeDocument/2006/relationships/slideLayout" Target="../slideLayouts/slideLayout14.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3" name="TextShape 1"/>
          <p:cNvSpPr txBox="1"/>
          <p:nvPr/>
        </p:nvSpPr>
        <p:spPr>
          <a:xfrm>
            <a:off x="360000" y="351000"/>
            <a:ext cx="9071280" cy="4749840"/>
          </a:xfrm>
          <a:prstGeom prst="rect">
            <a:avLst/>
          </a:prstGeom>
          <a:noFill/>
          <a:ln>
            <a:noFill/>
          </a:ln>
        </p:spPr>
        <p:txBody>
          <a:bodyPr lIns="0" rIns="0" tIns="0" bIns="0" anchor="ctr"/>
          <a:p>
            <a:pPr>
              <a:lnSpc>
                <a:spcPct val="100000"/>
              </a:lnSpc>
            </a:pPr>
            <a:r>
              <a:rPr b="1" lang="en-US" sz="4400" strike="noStrike">
                <a:latin typeface="Comic Sans MS"/>
                <a:ea typeface="Microsoft YaHei"/>
              </a:rPr>
              <a:t>
</a:t>
            </a:r>
            <a:r>
              <a:rPr b="1" lang="en-US" sz="4400" strike="noStrike">
                <a:latin typeface="Comic Sans MS"/>
                <a:ea typeface="Microsoft YaHei"/>
              </a:rPr>
              <a:t>CLEANING PRODUCTS</a:t>
            </a:r>
            <a:r>
              <a:rPr b="1" lang="en-US" sz="4400" strike="noStrike">
                <a:latin typeface="Comic Sans MS"/>
                <a:ea typeface="Microsoft YaHei"/>
              </a:rPr>
              <a:t>
</a:t>
            </a:r>
            <a:r>
              <a:rPr b="1" lang="en-US" sz="4400" strike="noStrike">
                <a:latin typeface="Comic Sans MS"/>
                <a:ea typeface="Microsoft YaHei"/>
              </a:rPr>
              <a:t>
</a:t>
            </a:r>
            <a:r>
              <a:rPr b="1" lang="en-US" sz="4400" strike="noStrike">
                <a:latin typeface="Comic Sans MS"/>
                <a:ea typeface="Microsoft YaHei"/>
              </a:rPr>
              <a:t>
</a:t>
            </a:r>
            <a:r>
              <a:rPr b="1" lang="en-US" sz="4400" strike="noStrike">
                <a:latin typeface="Comic Sans MS"/>
                <a:ea typeface="Microsoft YaHei"/>
              </a:rPr>
              <a:t> </a:t>
            </a:r>
            <a:r>
              <a:rPr b="1" lang="en-US" sz="4400" strike="noStrike">
                <a:latin typeface="Comic Sans MS"/>
                <a:ea typeface="Microsoft YaHei"/>
              </a:rPr>
              <a:t>
</a:t>
            </a:r>
            <a:r>
              <a:rPr b="1" lang="en-US" sz="2800" strike="noStrike">
                <a:latin typeface="Comic Sans MS"/>
                <a:ea typeface="Microsoft YaHei"/>
              </a:rPr>
              <a:t>(by LAURA BARREIRA</a:t>
            </a:r>
            <a:r>
              <a:rPr b="1" lang="en-US" sz="2800" strike="noStrike">
                <a:latin typeface="Comic Sans MS"/>
                <a:ea typeface="Microsoft YaHei"/>
              </a:rPr>
              <a:t>
</a:t>
            </a:r>
            <a:r>
              <a:rPr b="1" lang="en-US" sz="2800" strike="noStrike">
                <a:latin typeface="Comic Sans MS"/>
                <a:ea typeface="Microsoft YaHei"/>
              </a:rPr>
              <a:t> HUGO BONAL</a:t>
            </a:r>
            <a:r>
              <a:rPr b="1" lang="en-US" sz="2800" strike="noStrike">
                <a:latin typeface="Comic Sans MS"/>
                <a:ea typeface="Microsoft YaHei"/>
              </a:rPr>
              <a:t>
</a:t>
            </a:r>
            <a:r>
              <a:rPr b="1" lang="en-US" sz="2800" strike="noStrike">
                <a:latin typeface="Comic Sans MS"/>
                <a:ea typeface="Microsoft YaHei"/>
              </a:rPr>
              <a:t> CLAUDIA MANGAS</a:t>
            </a:r>
            <a:r>
              <a:rPr b="1" lang="en-US" sz="2800" strike="noStrike">
                <a:latin typeface="Comic Sans MS"/>
                <a:ea typeface="Microsoft YaHei"/>
              </a:rPr>
              <a:t>
</a:t>
            </a:r>
            <a:r>
              <a:rPr b="1" lang="en-US" sz="2800" strike="noStrike">
                <a:latin typeface="Comic Sans MS"/>
                <a:ea typeface="Microsoft YaHei"/>
              </a:rPr>
              <a:t> CARMEN PAVÓN</a:t>
            </a:r>
            <a:r>
              <a:rPr b="1" lang="en-US" sz="2800" strike="noStrike">
                <a:latin typeface="Comic Sans MS"/>
                <a:ea typeface="Microsoft YaHei"/>
              </a:rPr>
              <a:t>
</a:t>
            </a:r>
            <a:r>
              <a:rPr b="1" lang="en-US" sz="2800" strike="noStrike">
                <a:latin typeface="Comic Sans MS"/>
                <a:ea typeface="Microsoft YaHei"/>
              </a:rPr>
              <a:t> MARÍA RIVAS</a:t>
            </a:r>
            <a:r>
              <a:rPr b="1" lang="en-US" sz="4400" strike="noStrike">
                <a:latin typeface="Comic Sans MS"/>
                <a:ea typeface="Microsoft YaHei"/>
              </a:rPr>
              <a:t>
</a:t>
            </a:r>
            <a:endParaRPr/>
          </a:p>
        </p:txBody>
      </p:sp>
      <p:sp>
        <p:nvSpPr>
          <p:cNvPr id="84" name="CustomShape 2"/>
          <p:cNvSpPr/>
          <p:nvPr/>
        </p:nvSpPr>
        <p:spPr>
          <a:xfrm>
            <a:off x="7302240" y="5989680"/>
            <a:ext cx="1234080" cy="577800"/>
          </a:xfrm>
          <a:prstGeom prst="rect">
            <a:avLst/>
          </a:prstGeom>
          <a:noFill/>
          <a:ln>
            <a:noFill/>
          </a:ln>
        </p:spPr>
        <p:style>
          <a:lnRef idx="0"/>
          <a:fillRef idx="0"/>
          <a:effectRef idx="0"/>
          <a:fontRef idx="minor"/>
        </p:style>
        <p:txBody>
          <a:bodyPr wrap="none" lIns="90000" rIns="90000" tIns="45000" bIns="45000"/>
          <a:p>
            <a:pPr algn="r">
              <a:lnSpc>
                <a:spcPct val="100000"/>
              </a:lnSpc>
            </a:pPr>
            <a:r>
              <a:rPr b="1" lang="gl-ES" sz="3200" strike="noStrike">
                <a:solidFill>
                  <a:srgbClr val="000000"/>
                </a:solidFill>
                <a:latin typeface="Comic Sans MS"/>
                <a:ea typeface="Microsoft YaHei"/>
              </a:rPr>
              <a:t>Spain</a:t>
            </a:r>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5" name="TextShape 1"/>
          <p:cNvSpPr txBox="1"/>
          <p:nvPr/>
        </p:nvSpPr>
        <p:spPr>
          <a:xfrm>
            <a:off x="504000" y="1769040"/>
            <a:ext cx="4426200" cy="4294080"/>
          </a:xfrm>
          <a:prstGeom prst="rect">
            <a:avLst/>
          </a:prstGeom>
          <a:noFill/>
          <a:ln>
            <a:noFill/>
          </a:ln>
        </p:spPr>
        <p:txBody>
          <a:bodyPr lIns="0" rIns="0" tIns="0" bIns="0"/>
          <a:p>
            <a:pPr>
              <a:lnSpc>
                <a:spcPct val="100000"/>
              </a:lnSpc>
            </a:pPr>
            <a:endParaRPr/>
          </a:p>
          <a:p>
            <a:pPr algn="ctr">
              <a:lnSpc>
                <a:spcPct val="100000"/>
              </a:lnSpc>
            </a:pPr>
            <a:endParaRPr/>
          </a:p>
          <a:p>
            <a:pPr algn="ctr">
              <a:lnSpc>
                <a:spcPct val="100000"/>
              </a:lnSpc>
            </a:pPr>
            <a:endParaRPr/>
          </a:p>
          <a:p>
            <a:pPr algn="ctr">
              <a:lnSpc>
                <a:spcPct val="100000"/>
              </a:lnSpc>
            </a:pPr>
            <a:endParaRPr/>
          </a:p>
          <a:p>
            <a:pPr algn="ctr">
              <a:lnSpc>
                <a:spcPct val="100000"/>
              </a:lnSpc>
            </a:pPr>
            <a:r>
              <a:rPr lang="es-ES" sz="1400" strike="noStrike">
                <a:latin typeface="Comic Sans MS"/>
                <a:ea typeface="Microsoft YaHei"/>
              </a:rPr>
              <a:t>	</a:t>
            </a:r>
            <a:r>
              <a:rPr lang="es-ES" sz="1400" strike="noStrike">
                <a:latin typeface="Comic Sans MS"/>
                <a:ea typeface="Microsoft YaHei"/>
              </a:rPr>
              <a:t>	</a:t>
            </a:r>
            <a:r>
              <a:rPr lang="es-ES" sz="1400" strike="noStrike">
                <a:latin typeface="Comic Sans MS"/>
                <a:ea typeface="Microsoft YaHei"/>
              </a:rPr>
              <a:t>	</a:t>
            </a:r>
            <a:r>
              <a:rPr lang="es-ES" sz="1400" strike="noStrike">
                <a:latin typeface="Comic Sans MS"/>
                <a:ea typeface="Microsoft YaHei"/>
              </a:rPr>
              <a:t>	</a:t>
            </a:r>
            <a:r>
              <a:rPr lang="es-ES" sz="1400" strike="noStrike">
                <a:latin typeface="Comic Sans MS"/>
                <a:ea typeface="Microsoft YaHei"/>
              </a:rPr>
              <a:t>	</a:t>
            </a:r>
            <a:endParaRPr/>
          </a:p>
        </p:txBody>
      </p:sp>
      <p:sp>
        <p:nvSpPr>
          <p:cNvPr id="86" name="TextShape 2"/>
          <p:cNvSpPr txBox="1"/>
          <p:nvPr/>
        </p:nvSpPr>
        <p:spPr>
          <a:xfrm>
            <a:off x="468360" y="960480"/>
            <a:ext cx="9071640" cy="4294080"/>
          </a:xfrm>
          <a:prstGeom prst="rect">
            <a:avLst/>
          </a:prstGeom>
          <a:noFill/>
          <a:ln>
            <a:noFill/>
          </a:ln>
        </p:spPr>
        <p:txBody>
          <a:bodyPr lIns="0" rIns="0" tIns="0" bIns="0"/>
          <a:p>
            <a:pPr algn="ctr">
              <a:lnSpc>
                <a:spcPct val="100000"/>
              </a:lnSpc>
            </a:pPr>
            <a:r>
              <a:rPr lang="es-ES" sz="2400" strike="noStrike">
                <a:latin typeface="Comic Sans MS"/>
                <a:ea typeface="Microsoft YaHei"/>
              </a:rPr>
              <a:t>Looking for ads that show us the difference between the genders I found this among others</a:t>
            </a:r>
            <a:r>
              <a:rPr lang="es-ES" sz="2000" strike="noStrike">
                <a:latin typeface="Comic Sans MS"/>
                <a:ea typeface="Microsoft YaHei"/>
              </a:rPr>
              <a:t>.</a:t>
            </a:r>
            <a:endParaRPr/>
          </a:p>
        </p:txBody>
      </p:sp>
      <p:sp>
        <p:nvSpPr>
          <p:cNvPr id="87" name="TextShape 3"/>
          <p:cNvSpPr txBox="1"/>
          <p:nvPr/>
        </p:nvSpPr>
        <p:spPr>
          <a:xfrm>
            <a:off x="577080" y="3816000"/>
            <a:ext cx="9070560" cy="4294080"/>
          </a:xfrm>
          <a:prstGeom prst="rect">
            <a:avLst/>
          </a:prstGeom>
          <a:noFill/>
          <a:ln>
            <a:noFill/>
          </a:ln>
        </p:spPr>
        <p:txBody>
          <a:bodyPr lIns="0" rIns="0" tIns="0" bIns="0"/>
          <a:p>
            <a:pPr algn="ctr">
              <a:lnSpc>
                <a:spcPct val="100000"/>
              </a:lnSpc>
            </a:pPr>
            <a:r>
              <a:rPr lang="es-ES" sz="2400" strike="noStrike">
                <a:latin typeface="Comic Sans MS"/>
                <a:ea typeface="Microsoft YaHei"/>
              </a:rPr>
              <a:t>In this ad we can see a cleanning product, Cillit Bang. The problem is that it shows us women that have problems with time and using this product they can spend more time with their children.</a:t>
            </a:r>
            <a:endParaRPr/>
          </a:p>
          <a:p>
            <a:pPr algn="ctr">
              <a:lnSpc>
                <a:spcPct val="100000"/>
              </a:lnSpc>
            </a:pPr>
            <a:r>
              <a:rPr lang="es-ES" sz="2400" strike="noStrike">
                <a:latin typeface="Comic Sans MS"/>
                <a:ea typeface="Microsoft YaHei"/>
              </a:rPr>
              <a:t>In conclusion we see once again women associated with the chores and with children’s care.</a:t>
            </a:r>
            <a:endParaRPr/>
          </a:p>
        </p:txBody>
      </p:sp>
      <p:sp>
        <p:nvSpPr>
          <p:cNvPr id="88" name="TextShape 4"/>
          <p:cNvSpPr txBox="1"/>
          <p:nvPr/>
        </p:nvSpPr>
        <p:spPr>
          <a:xfrm>
            <a:off x="360000" y="2232000"/>
            <a:ext cx="9071280" cy="1716840"/>
          </a:xfrm>
          <a:prstGeom prst="rect">
            <a:avLst/>
          </a:prstGeom>
          <a:noFill/>
          <a:ln>
            <a:noFill/>
          </a:ln>
        </p:spPr>
        <p:txBody>
          <a:bodyPr lIns="0" rIns="0" tIns="0" bIns="0"/>
          <a:p>
            <a:pPr>
              <a:lnSpc>
                <a:spcPct val="100000"/>
              </a:lnSpc>
            </a:pPr>
            <a:r>
              <a:rPr lang="es-ES" sz="3200" strike="noStrike" u="sng">
                <a:solidFill>
                  <a:srgbClr val="0563c1"/>
                </a:solidFill>
                <a:latin typeface="Arial"/>
                <a:ea typeface="Microsoft YaHei"/>
              </a:rPr>
              <a:t>https://www.youtube.com/watch?v=Qt9A4AwoEY0</a:t>
            </a:r>
            <a:endParaRPr/>
          </a:p>
          <a:p>
            <a:pPr>
              <a:lnSpc>
                <a:spcPct val="100000"/>
              </a:lnSpc>
            </a:pPr>
            <a:r>
              <a:rPr lang="es-ES" sz="3200" strike="noStrike" u="sng">
                <a:solidFill>
                  <a:srgbClr val="0563c1"/>
                </a:solidFill>
                <a:latin typeface="Arial"/>
                <a:ea typeface="Microsoft YaHei"/>
              </a:rPr>
              <a:t>https://www.youtube.com/watch?v=n1ammEAXt_0</a:t>
            </a:r>
            <a:endParaRPr/>
          </a:p>
          <a:p>
            <a:pPr>
              <a:lnSpc>
                <a:spcPct val="100000"/>
              </a:lnSpc>
            </a:pPr>
            <a:endParaRPr/>
          </a:p>
        </p:txBody>
      </p:sp>
      <p:sp>
        <p:nvSpPr>
          <p:cNvPr id="89" name="CustomShape 5"/>
          <p:cNvSpPr/>
          <p:nvPr/>
        </p:nvSpPr>
        <p:spPr>
          <a:xfrm>
            <a:off x="6203880" y="6840000"/>
            <a:ext cx="1127520" cy="425520"/>
          </a:xfrm>
          <a:prstGeom prst="rect">
            <a:avLst/>
          </a:prstGeom>
          <a:noFill/>
          <a:ln>
            <a:noFill/>
          </a:ln>
        </p:spPr>
        <p:style>
          <a:lnRef idx="0"/>
          <a:fillRef idx="0"/>
          <a:effectRef idx="0"/>
          <a:fontRef idx="minor"/>
        </p:style>
        <p:txBody>
          <a:bodyPr wrap="none" lIns="90000" rIns="90000" tIns="45000" bIns="45000"/>
          <a:p>
            <a:pPr algn="r">
              <a:lnSpc>
                <a:spcPct val="100000"/>
              </a:lnSpc>
            </a:pPr>
            <a:r>
              <a:rPr b="1" lang="gl-ES" sz="2200" strike="noStrike">
                <a:solidFill>
                  <a:srgbClr val="000000"/>
                </a:solidFill>
                <a:latin typeface="Comic Sans MS"/>
                <a:ea typeface="Microsoft YaHei"/>
              </a:rPr>
              <a:t>LAURA</a:t>
            </a:r>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0" name="CustomShape 1"/>
          <p:cNvSpPr/>
          <p:nvPr/>
        </p:nvSpPr>
        <p:spPr>
          <a:xfrm>
            <a:off x="759600" y="117000"/>
            <a:ext cx="8406360" cy="4113000"/>
          </a:xfrm>
          <a:prstGeom prst="rect">
            <a:avLst/>
          </a:prstGeom>
          <a:noFill/>
          <a:ln>
            <a:noFill/>
          </a:ln>
        </p:spPr>
        <p:style>
          <a:lnRef idx="0"/>
          <a:fillRef idx="0"/>
          <a:effectRef idx="0"/>
          <a:fontRef idx="minor"/>
        </p:style>
        <p:txBody>
          <a:bodyPr lIns="90000" rIns="90000" tIns="45000" bIns="45000"/>
          <a:p>
            <a:pPr>
              <a:lnSpc>
                <a:spcPct val="100000"/>
              </a:lnSpc>
            </a:pPr>
            <a:r>
              <a:rPr lang="gl-ES" sz="2400" strike="noStrike">
                <a:solidFill>
                  <a:srgbClr val="000000"/>
                </a:solidFill>
                <a:latin typeface="Calibri"/>
              </a:rPr>
              <a:t>The ads I have chosen are exactly the same as Laura, the previous slide.</a:t>
            </a:r>
            <a:endParaRPr/>
          </a:p>
          <a:p>
            <a:pPr>
              <a:lnSpc>
                <a:spcPct val="100000"/>
              </a:lnSpc>
            </a:pPr>
            <a:r>
              <a:rPr lang="gl-ES" sz="2400" strike="noStrike">
                <a:solidFill>
                  <a:srgbClr val="000000"/>
                </a:solidFill>
                <a:latin typeface="Calibri"/>
              </a:rPr>
              <a:t> </a:t>
            </a:r>
            <a:r>
              <a:rPr lang="gl-ES" sz="2400" strike="noStrike">
                <a:solidFill>
                  <a:srgbClr val="000000"/>
                </a:solidFill>
                <a:latin typeface="Calibri"/>
              </a:rPr>
              <a:t>In my opinion, those ads are really sexist because they show women as the housewives of the past, the ones who have to do all the housework without any help. </a:t>
            </a:r>
            <a:endParaRPr/>
          </a:p>
          <a:p>
            <a:pPr>
              <a:lnSpc>
                <a:spcPct val="100000"/>
              </a:lnSpc>
            </a:pPr>
            <a:r>
              <a:rPr lang="gl-ES" sz="2400" strike="noStrike">
                <a:solidFill>
                  <a:srgbClr val="000000"/>
                </a:solidFill>
                <a:latin typeface="Calibri"/>
              </a:rPr>
              <a:t>In these ads a man’s voice says: prove it and tell us yourself (in the feminine form). It seems that only women can use cleaning products.</a:t>
            </a:r>
            <a:endParaRPr/>
          </a:p>
          <a:p>
            <a:pPr>
              <a:lnSpc>
                <a:spcPct val="100000"/>
              </a:lnSpc>
            </a:pPr>
            <a:r>
              <a:rPr lang="gl-ES" sz="2400" strike="noStrike">
                <a:solidFill>
                  <a:srgbClr val="000000"/>
                </a:solidFill>
                <a:latin typeface="Calibri"/>
              </a:rPr>
              <a:t> </a:t>
            </a:r>
            <a:r>
              <a:rPr lang="gl-ES" sz="2400" strike="noStrike">
                <a:solidFill>
                  <a:srgbClr val="000000"/>
                </a:solidFill>
                <a:latin typeface="Calibri"/>
              </a:rPr>
              <a:t>I think that a powerful brand like Cillit Bang shouldn’t post these ads.</a:t>
            </a:r>
            <a:endParaRPr/>
          </a:p>
        </p:txBody>
      </p:sp>
      <p:pic>
        <p:nvPicPr>
          <p:cNvPr id="91" name="Imagen 4" descr=""/>
          <p:cNvPicPr/>
          <p:nvPr/>
        </p:nvPicPr>
        <p:blipFill>
          <a:blip r:embed="rId1"/>
          <a:stretch/>
        </p:blipFill>
        <p:spPr>
          <a:xfrm>
            <a:off x="2160000" y="4392000"/>
            <a:ext cx="5785200" cy="2928960"/>
          </a:xfrm>
          <a:prstGeom prst="rect">
            <a:avLst/>
          </a:prstGeom>
          <a:ln>
            <a:noFill/>
          </a:ln>
        </p:spPr>
      </p:pic>
      <p:sp>
        <p:nvSpPr>
          <p:cNvPr id="92" name="CustomShape 2"/>
          <p:cNvSpPr/>
          <p:nvPr/>
        </p:nvSpPr>
        <p:spPr>
          <a:xfrm>
            <a:off x="8251920" y="6798240"/>
            <a:ext cx="1828440" cy="516960"/>
          </a:xfrm>
          <a:prstGeom prst="rect">
            <a:avLst/>
          </a:prstGeom>
          <a:noFill/>
          <a:ln>
            <a:noFill/>
          </a:ln>
        </p:spPr>
        <p:style>
          <a:lnRef idx="0"/>
          <a:fillRef idx="0"/>
          <a:effectRef idx="0"/>
          <a:fontRef idx="minor"/>
        </p:style>
        <p:txBody>
          <a:bodyPr lIns="90000" rIns="90000" tIns="45000" bIns="45000"/>
          <a:p>
            <a:pPr>
              <a:lnSpc>
                <a:spcPct val="100000"/>
              </a:lnSpc>
            </a:pPr>
            <a:r>
              <a:rPr b="1" lang="gl-ES" sz="2800" strike="noStrike">
                <a:solidFill>
                  <a:srgbClr val="000000"/>
                </a:solidFill>
                <a:latin typeface="Calibri"/>
              </a:rPr>
              <a:t>Claudia</a:t>
            </a:r>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3" name="CustomShape 1"/>
          <p:cNvSpPr/>
          <p:nvPr/>
        </p:nvSpPr>
        <p:spPr>
          <a:xfrm>
            <a:off x="392040" y="1417680"/>
            <a:ext cx="9295920" cy="6307560"/>
          </a:xfrm>
          <a:prstGeom prst="rect">
            <a:avLst/>
          </a:prstGeom>
          <a:noFill/>
          <a:ln>
            <a:noFill/>
          </a:ln>
        </p:spPr>
        <p:style>
          <a:lnRef idx="0"/>
          <a:fillRef idx="0"/>
          <a:effectRef idx="0"/>
          <a:fontRef idx="minor"/>
        </p:style>
        <p:txBody>
          <a:bodyPr lIns="90000" rIns="90000" tIns="45000" bIns="45000"/>
          <a:p>
            <a:pPr>
              <a:lnSpc>
                <a:spcPct val="100000"/>
              </a:lnSpc>
            </a:pPr>
            <a:r>
              <a:rPr lang="gl-ES" sz="2400" strike="noStrike">
                <a:solidFill>
                  <a:srgbClr val="000000"/>
                </a:solidFill>
                <a:latin typeface="Calibri"/>
              </a:rPr>
              <a:t>Also about the Cillit Bang ad, I believe the problem is really  serious because they have made many videos, all of them featuring women talking about the same things (cleaning and looking after kids). Not one of the videos in this campaign includes one man.</a:t>
            </a:r>
            <a:endParaRPr/>
          </a:p>
          <a:p>
            <a:pPr>
              <a:lnSpc>
                <a:spcPct val="100000"/>
              </a:lnSpc>
            </a:pPr>
            <a:endParaRPr/>
          </a:p>
          <a:p>
            <a:pPr>
              <a:lnSpc>
                <a:spcPct val="100000"/>
              </a:lnSpc>
            </a:pPr>
            <a:r>
              <a:rPr lang="gl-ES" sz="2400" strike="noStrike">
                <a:solidFill>
                  <a:srgbClr val="000000"/>
                </a:solidFill>
                <a:latin typeface="Calibri"/>
              </a:rPr>
              <a:t>It is such a serious problem that these advertisements were chosen as “the most sexist advertising in 2015” and a jury has declared it discriminatory and has banned it. Still, the damage is already done, since it was many times on TV and it was seen by many people. Also, it doesn’t look like the brand has had many problems related to the advertisements, apart from the fact that it was banned.</a:t>
            </a:r>
            <a:endParaRPr/>
          </a:p>
          <a:p>
            <a:pPr>
              <a:lnSpc>
                <a:spcPct val="100000"/>
              </a:lnSpc>
            </a:pPr>
            <a:endParaRPr/>
          </a:p>
          <a:p>
            <a:pPr>
              <a:lnSpc>
                <a:spcPct val="100000"/>
              </a:lnSpc>
            </a:pPr>
            <a:endParaRPr/>
          </a:p>
          <a:p>
            <a:pPr>
              <a:lnSpc>
                <a:spcPct val="100000"/>
              </a:lnSpc>
            </a:pPr>
            <a:endParaRPr/>
          </a:p>
          <a:p>
            <a:pPr algn="r">
              <a:lnSpc>
                <a:spcPct val="100000"/>
              </a:lnSpc>
            </a:pPr>
            <a:r>
              <a:rPr b="1" lang="gl-ES" sz="2400" strike="noStrike">
                <a:solidFill>
                  <a:srgbClr val="000000"/>
                </a:solidFill>
                <a:latin typeface="Calibri"/>
              </a:rPr>
              <a:t>Carmen</a:t>
            </a:r>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4" name="CustomShape 1"/>
          <p:cNvSpPr/>
          <p:nvPr/>
        </p:nvSpPr>
        <p:spPr>
          <a:xfrm>
            <a:off x="696960" y="-40320"/>
            <a:ext cx="8827560" cy="4419000"/>
          </a:xfrm>
          <a:prstGeom prst="rect">
            <a:avLst/>
          </a:prstGeom>
          <a:noFill/>
          <a:ln>
            <a:noFill/>
          </a:ln>
        </p:spPr>
        <p:style>
          <a:lnRef idx="0"/>
          <a:fillRef idx="0"/>
          <a:effectRef idx="0"/>
          <a:fontRef idx="minor"/>
        </p:style>
        <p:txBody>
          <a:bodyPr anchor="ctr"/>
          <a:p>
            <a:pPr algn="ctr">
              <a:lnSpc>
                <a:spcPct val="100000"/>
              </a:lnSpc>
            </a:pPr>
            <a:endParaRPr/>
          </a:p>
          <a:p>
            <a:pPr algn="ctr">
              <a:lnSpc>
                <a:spcPct val="100000"/>
              </a:lnSpc>
            </a:pPr>
            <a:r>
              <a:rPr lang="gl-ES" sz="2000" strike="noStrike">
                <a:solidFill>
                  <a:srgbClr val="0563c1"/>
                </a:solidFill>
                <a:latin typeface="Arial Unicode MS"/>
              </a:rPr>
              <a:t>https://youtu.be/_Pp-ak2c-Z4</a:t>
            </a:r>
            <a:endParaRPr/>
          </a:p>
          <a:p>
            <a:pPr>
              <a:lnSpc>
                <a:spcPct val="100000"/>
              </a:lnSpc>
            </a:pPr>
            <a:endParaRPr/>
          </a:p>
          <a:p>
            <a:pPr>
              <a:lnSpc>
                <a:spcPct val="100000"/>
              </a:lnSpc>
            </a:pPr>
            <a:r>
              <a:rPr lang="gl-ES" sz="2400" strike="noStrike">
                <a:solidFill>
                  <a:srgbClr val="000000"/>
                </a:solidFill>
                <a:latin typeface="Calibri"/>
              </a:rPr>
              <a:t>This announcement keeps the sexist tone to show a few actions that are supposed to be done by mothers, such as raise their children, prepare breakfast, take them to school, and of course wash their clothes. It is a very clear example that detergent ads have sexist content. This type of ads always show the woman since a male chauvnist point of view and teach young people that all this activities should be done by woman. Young people must change this because thay can help women.</a:t>
            </a:r>
            <a:endParaRPr/>
          </a:p>
        </p:txBody>
      </p:sp>
      <p:sp>
        <p:nvSpPr>
          <p:cNvPr id="95" name="CustomShape 2"/>
          <p:cNvSpPr/>
          <p:nvPr/>
        </p:nvSpPr>
        <p:spPr>
          <a:xfrm>
            <a:off x="312840" y="-9489240"/>
            <a:ext cx="8308440" cy="5635440"/>
          </a:xfrm>
          <a:prstGeom prst="rect">
            <a:avLst/>
          </a:prstGeom>
          <a:noFill/>
          <a:ln>
            <a:noFill/>
          </a:ln>
        </p:spPr>
        <p:style>
          <a:lnRef idx="0"/>
          <a:fillRef idx="0"/>
          <a:effectRef idx="0"/>
          <a:fontRef idx="minor"/>
        </p:style>
        <p:txBody>
          <a:bodyPr lIns="90000" rIns="90000" tIns="45000" bIns="45000"/>
          <a:p>
            <a:pPr algn="ctr">
              <a:lnSpc>
                <a:spcPct val="100000"/>
              </a:lnSpc>
            </a:pPr>
            <a:r>
              <a:rPr lang="gl-ES" sz="2800" strike="noStrike">
                <a:solidFill>
                  <a:srgbClr val="000000"/>
                </a:solidFill>
                <a:latin typeface="Century Gothic"/>
                <a:ea typeface="바탕"/>
              </a:rPr>
              <a:t>This announcement keeps the sexist tone to show a few actions that are supposed to be</a:t>
            </a:r>
            <a:r>
              <a:rPr lang="gl-ES" sz="2800" strike="noStrike">
                <a:solidFill>
                  <a:srgbClr val="000000"/>
                </a:solidFill>
                <a:latin typeface="Century Gothic"/>
                <a:ea typeface="바탕"/>
              </a:rPr>
              <a:t>
</a:t>
            </a:r>
            <a:r>
              <a:rPr lang="gl-ES" sz="2800" strike="noStrike">
                <a:solidFill>
                  <a:srgbClr val="000000"/>
                </a:solidFill>
                <a:latin typeface="Century Gothic"/>
                <a:ea typeface="바탕"/>
              </a:rPr>
              <a:t>done by mothers, such as raise their children, prepare breakfast, take them to school,</a:t>
            </a:r>
            <a:r>
              <a:rPr lang="gl-ES" sz="2800" strike="noStrike">
                <a:solidFill>
                  <a:srgbClr val="000000"/>
                </a:solidFill>
                <a:latin typeface="Century Gothic"/>
                <a:ea typeface="바탕"/>
              </a:rPr>
              <a:t>
</a:t>
            </a:r>
            <a:r>
              <a:rPr lang="gl-ES" sz="2800" strike="noStrike">
                <a:solidFill>
                  <a:srgbClr val="000000"/>
                </a:solidFill>
                <a:latin typeface="Century Gothic"/>
                <a:ea typeface="바탕"/>
              </a:rPr>
              <a:t>and of course wash their clothes. It is a very clear example that detergent ads have</a:t>
            </a:r>
            <a:r>
              <a:rPr lang="gl-ES" sz="2800" strike="noStrike">
                <a:solidFill>
                  <a:srgbClr val="000000"/>
                </a:solidFill>
                <a:latin typeface="Century Gothic"/>
                <a:ea typeface="바탕"/>
              </a:rPr>
              <a:t>
</a:t>
            </a:r>
            <a:r>
              <a:rPr lang="gl-ES" sz="2800" strike="noStrike">
                <a:solidFill>
                  <a:srgbClr val="000000"/>
                </a:solidFill>
                <a:latin typeface="Century Gothic"/>
                <a:ea typeface="바탕"/>
              </a:rPr>
              <a:t>sexist content. This type of ads always show the woman since a male chauvnist point</a:t>
            </a:r>
            <a:r>
              <a:rPr lang="gl-ES" sz="2800" strike="noStrike">
                <a:solidFill>
                  <a:srgbClr val="000000"/>
                </a:solidFill>
                <a:latin typeface="Century Gothic"/>
                <a:ea typeface="바탕"/>
              </a:rPr>
              <a:t>
</a:t>
            </a:r>
            <a:r>
              <a:rPr lang="gl-ES" sz="2800" strike="noStrike">
                <a:solidFill>
                  <a:srgbClr val="000000"/>
                </a:solidFill>
                <a:latin typeface="Century Gothic"/>
                <a:ea typeface="바탕"/>
              </a:rPr>
              <a:t>of view and teach young people that all this activities should be done by woman. Young</a:t>
            </a:r>
            <a:r>
              <a:rPr lang="gl-ES" sz="2800" strike="noStrike">
                <a:solidFill>
                  <a:srgbClr val="000000"/>
                </a:solidFill>
                <a:latin typeface="Century Gothic"/>
                <a:ea typeface="바탕"/>
              </a:rPr>
              <a:t>
</a:t>
            </a:r>
            <a:r>
              <a:rPr lang="gl-ES" sz="2800" strike="noStrike">
                <a:solidFill>
                  <a:srgbClr val="000000"/>
                </a:solidFill>
                <a:latin typeface="Century Gothic"/>
                <a:ea typeface="바탕"/>
              </a:rPr>
              <a:t>people must change this because thay can help women.</a:t>
            </a:r>
            <a:r>
              <a:rPr lang="gl-ES" sz="2800" strike="noStrike">
                <a:solidFill>
                  <a:srgbClr val="000000"/>
                </a:solidFill>
                <a:latin typeface="Century Gothic"/>
                <a:ea typeface="바탕"/>
              </a:rPr>
              <a:t> </a:t>
            </a:r>
            <a:endParaRPr/>
          </a:p>
        </p:txBody>
      </p:sp>
      <p:pic>
        <p:nvPicPr>
          <p:cNvPr id="96" name="8 Imagen" descr=""/>
          <p:cNvPicPr/>
          <p:nvPr/>
        </p:nvPicPr>
        <p:blipFill>
          <a:blip r:embed="rId1"/>
          <a:stretch/>
        </p:blipFill>
        <p:spPr>
          <a:xfrm>
            <a:off x="1842480" y="4770360"/>
            <a:ext cx="2624400" cy="1465920"/>
          </a:xfrm>
          <a:prstGeom prst="rect">
            <a:avLst/>
          </a:prstGeom>
          <a:ln>
            <a:noFill/>
          </a:ln>
        </p:spPr>
      </p:pic>
      <p:pic>
        <p:nvPicPr>
          <p:cNvPr id="97" name="9 Imagen" descr=""/>
          <p:cNvPicPr/>
          <p:nvPr/>
        </p:nvPicPr>
        <p:blipFill>
          <a:blip r:embed="rId2"/>
          <a:stretch/>
        </p:blipFill>
        <p:spPr>
          <a:xfrm>
            <a:off x="5497560" y="4770360"/>
            <a:ext cx="2695680" cy="1509480"/>
          </a:xfrm>
          <a:prstGeom prst="rect">
            <a:avLst/>
          </a:prstGeom>
          <a:ln>
            <a:noFill/>
          </a:ln>
        </p:spPr>
      </p:pic>
      <p:pic>
        <p:nvPicPr>
          <p:cNvPr id="98" name="7 Imagen" descr=""/>
          <p:cNvPicPr/>
          <p:nvPr/>
        </p:nvPicPr>
        <p:blipFill>
          <a:blip r:embed="rId3"/>
          <a:stretch/>
        </p:blipFill>
        <p:spPr>
          <a:xfrm>
            <a:off x="3934440" y="4481280"/>
            <a:ext cx="2142720" cy="2204640"/>
          </a:xfrm>
          <a:prstGeom prst="rect">
            <a:avLst/>
          </a:prstGeom>
          <a:ln>
            <a:noFill/>
          </a:ln>
        </p:spPr>
      </p:pic>
      <p:sp>
        <p:nvSpPr>
          <p:cNvPr id="99" name="CustomShape 3"/>
          <p:cNvSpPr/>
          <p:nvPr/>
        </p:nvSpPr>
        <p:spPr>
          <a:xfrm>
            <a:off x="8691120" y="6497280"/>
            <a:ext cx="1066320" cy="942840"/>
          </a:xfrm>
          <a:prstGeom prst="rect">
            <a:avLst/>
          </a:prstGeom>
          <a:noFill/>
          <a:ln>
            <a:noFill/>
          </a:ln>
        </p:spPr>
        <p:style>
          <a:lnRef idx="0"/>
          <a:fillRef idx="0"/>
          <a:effectRef idx="0"/>
          <a:fontRef idx="minor"/>
        </p:style>
        <p:txBody>
          <a:bodyPr lIns="90000" rIns="90000" tIns="45000" bIns="45000"/>
          <a:p>
            <a:pPr>
              <a:lnSpc>
                <a:spcPct val="100000"/>
              </a:lnSpc>
            </a:pPr>
            <a:r>
              <a:rPr lang="gl-ES" sz="2800" strike="noStrike">
                <a:solidFill>
                  <a:srgbClr val="000000"/>
                </a:solidFill>
                <a:latin typeface="Calibri"/>
              </a:rPr>
              <a:t>María</a:t>
            </a:r>
            <a:endParaRPr/>
          </a:p>
        </p:txBody>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