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_rels/notesSlide10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9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.xml.rels" ContentType="application/vnd.openxmlformats-package.relationships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1.jpeg" ContentType="image/jpeg"/>
  <Override PartName="/ppt/media/image10.png" ContentType="image/png"/>
  <Override PartName="/ppt/media/image8.jpeg" ContentType="image/jpeg"/>
  <Override PartName="/ppt/media/image7.jpeg" ContentType="image/jpeg"/>
  <Override PartName="/ppt/media/image12.jpeg" ContentType="image/jpeg"/>
  <Override PartName="/ppt/media/image4.png" ContentType="image/png"/>
  <Override PartName="/ppt/media/image9.jpeg" ContentType="image/jpeg"/>
  <Override PartName="/ppt/media/image6.jpeg" ContentType="image/jpeg"/>
  <Override PartName="/ppt/media/image3.png" ContentType="image/png"/>
  <Override PartName="/ppt/media/image5.jpeg" ContentType="image/jpe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720262" cy="64801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1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78" name="CustomShape 2"/>
          <p:cNvSpPr/>
          <p:nvPr/>
        </p:nvSpPr>
        <p:spPr>
          <a:xfrm>
            <a:off x="0" y="0"/>
            <a:ext cx="7559640" cy="1069164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1170000" y="5086080"/>
            <a:ext cx="5222880" cy="4103640"/>
          </a:xfrm>
          <a:prstGeom prst="rect">
            <a:avLst/>
          </a:prstGeom>
        </p:spPr>
        <p:txBody>
          <a:bodyPr lIns="0" rIns="0" tIns="0" bIns="0"/>
          <a:p>
            <a:r>
              <a:rPr lang="en-US" sz="1200">
                <a:latin typeface="Times New Roman"/>
              </a:rPr>
              <a:t>Click to edit the notes format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845676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13880" y="3643560"/>
            <a:ext cx="845676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7200" y="168228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7200" y="364356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713880" y="364356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8456760" cy="37544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713880" y="1682280"/>
            <a:ext cx="8456760" cy="37544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589120" y="1681920"/>
            <a:ext cx="4705560" cy="375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589120" y="1681920"/>
            <a:ext cx="4705560" cy="375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713880" y="1682280"/>
            <a:ext cx="8456760" cy="375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8456760" cy="37544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4126680" cy="37544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7200" y="1682280"/>
            <a:ext cx="4126680" cy="37544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714240" y="240840"/>
            <a:ext cx="8298000" cy="5005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713880" y="364356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047200" y="1682280"/>
            <a:ext cx="4126680" cy="37544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13880" y="1682280"/>
            <a:ext cx="8456760" cy="375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4126680" cy="37544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047200" y="168228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7200" y="364356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047200" y="168228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713880" y="3643560"/>
            <a:ext cx="845676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845676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713880" y="3643560"/>
            <a:ext cx="845676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7200" y="168228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047200" y="364356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713880" y="364356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8456760" cy="37544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713880" y="1682280"/>
            <a:ext cx="8456760" cy="37544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pic>
        <p:nvPicPr>
          <p:cNvPr id="75" name="" descr=""/>
          <p:cNvPicPr/>
          <p:nvPr/>
        </p:nvPicPr>
        <p:blipFill>
          <a:blip r:embed="rId2"/>
          <a:stretch/>
        </p:blipFill>
        <p:spPr>
          <a:xfrm>
            <a:off x="2589120" y="1681920"/>
            <a:ext cx="4705560" cy="3754440"/>
          </a:xfrm>
          <a:prstGeom prst="rect">
            <a:avLst/>
          </a:prstGeom>
          <a:ln>
            <a:noFill/>
          </a:ln>
        </p:spPr>
      </p:pic>
      <p:pic>
        <p:nvPicPr>
          <p:cNvPr id="76" name="" descr=""/>
          <p:cNvPicPr/>
          <p:nvPr/>
        </p:nvPicPr>
        <p:blipFill>
          <a:blip r:embed="rId3"/>
          <a:stretch/>
        </p:blipFill>
        <p:spPr>
          <a:xfrm>
            <a:off x="2589120" y="1681920"/>
            <a:ext cx="4705560" cy="375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8456760" cy="37544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4126680" cy="37544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7200" y="1682280"/>
            <a:ext cx="4126680" cy="37544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14240" y="240840"/>
            <a:ext cx="8298000" cy="5005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713880" y="364356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7200" y="1682280"/>
            <a:ext cx="4126680" cy="37544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4126680" cy="37544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7200" y="168228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7200" y="364356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7200" y="1682280"/>
            <a:ext cx="412668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713880" y="3643560"/>
            <a:ext cx="8456760" cy="1790640"/>
          </a:xfrm>
          <a:prstGeom prst="rect">
            <a:avLst/>
          </a:prstGeom>
        </p:spPr>
        <p:txBody>
          <a:bodyPr lIns="0" rIns="0" tIns="1332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85280" y="258840"/>
            <a:ext cx="8744040" cy="107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8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85280" y="1515600"/>
            <a:ext cx="8744040" cy="3754440"/>
          </a:xfrm>
          <a:prstGeom prst="rect">
            <a:avLst/>
          </a:prstGeom>
        </p:spPr>
        <p:txBody>
          <a:bodyPr lIns="0" rIns="0" tIns="24120" bIns="0"/>
          <a:p>
            <a:pPr/>
            <a:r>
              <a:rPr lang="en-US" sz="2700">
                <a:latin typeface="Arial"/>
              </a:rPr>
              <a:t>Click to edit the outline text format</a:t>
            </a:r>
            <a:endParaRPr/>
          </a:p>
          <a:p>
            <a:pPr lvl="1"/>
            <a:r>
              <a:rPr lang="en-US" sz="2400">
                <a:latin typeface="Arial"/>
              </a:rPr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 sz="2100">
                <a:latin typeface="Arial"/>
              </a:rPr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 sz="1700">
                <a:latin typeface="Arial"/>
              </a:rPr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 sz="1700">
                <a:latin typeface="Arial"/>
              </a:rPr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 sz="1700">
                <a:latin typeface="Arial"/>
              </a:rPr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 sz="17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85640" y="5904000"/>
            <a:ext cx="2260800" cy="442800"/>
          </a:xfrm>
          <a:prstGeom prst="rect">
            <a:avLst/>
          </a:prstGeom>
        </p:spPr>
        <p:txBody>
          <a:bodyPr lIns="0" rIns="0" tIns="0" bIns="0"/>
          <a:p>
            <a:pPr/>
            <a:r>
              <a:rPr lang="tr-TR">
                <a:latin typeface="Arial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324240" y="5904000"/>
            <a:ext cx="3078000" cy="442800"/>
          </a:xfrm>
          <a:prstGeom prst="rect">
            <a:avLst/>
          </a:prstGeom>
        </p:spPr>
        <p:txBody>
          <a:bodyPr lIns="0" rIns="0" tIns="0" bIns="0"/>
          <a:p>
            <a:pPr/>
            <a:r>
              <a:rPr lang="tr-TR">
                <a:latin typeface="Arial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968880" y="5904000"/>
            <a:ext cx="2260440" cy="442800"/>
          </a:xfrm>
          <a:prstGeom prst="rect">
            <a:avLst/>
          </a:prstGeom>
        </p:spPr>
        <p:txBody>
          <a:bodyPr lIns="0" rIns="0" tIns="0" bIns="0"/>
          <a:p>
            <a:pPr/>
            <a:fld id="{C049A5DE-68C6-4611-9971-022D46D4E475}" type="slidenum">
              <a:rPr lang="tr-TR">
                <a:latin typeface="Arial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714240" y="240840"/>
            <a:ext cx="8298000" cy="1079640"/>
          </a:xfrm>
          <a:prstGeom prst="rect">
            <a:avLst/>
          </a:prstGeom>
        </p:spPr>
        <p:txBody>
          <a:bodyPr lIns="0" rIns="0" tIns="0" bIns="0" anchor="ctr"/>
          <a:p>
            <a:r>
              <a:rPr b="1" i="1" lang="en-US" sz="21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13880" y="1682280"/>
            <a:ext cx="8456760" cy="3754440"/>
          </a:xfrm>
          <a:prstGeom prst="rect">
            <a:avLst/>
          </a:prstGeom>
        </p:spPr>
        <p:txBody>
          <a:bodyPr lIns="0" rIns="0" tIns="13320" bIns="0"/>
          <a:p>
            <a:pPr/>
            <a:r>
              <a:rPr lang="en-US" sz="2100">
                <a:latin typeface="Times New Roman"/>
              </a:rPr>
              <a:t>Click to edit the outline text format</a:t>
            </a:r>
            <a:endParaRPr/>
          </a:p>
          <a:p>
            <a:pPr lvl="1"/>
            <a:r>
              <a:rPr lang="en-US" sz="2400">
                <a:latin typeface="Times New Roman"/>
              </a:rPr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 sz="2100">
                <a:latin typeface="Times New Roman"/>
              </a:rPr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 sz="1700">
                <a:latin typeface="Times New Roman"/>
              </a:rPr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 sz="1700">
                <a:latin typeface="Times New Roman"/>
              </a:rPr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 sz="1700">
                <a:latin typeface="Times New Roman"/>
              </a:rPr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 sz="1700">
                <a:latin typeface="Times New Roman"/>
              </a:rPr>
              <a:t>Seventh Outline Level</a:t>
            </a:r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698400" y="6066000"/>
            <a:ext cx="9021960" cy="82440"/>
          </a:xfrm>
          <a:prstGeom prst="roundRect">
            <a:avLst>
              <a:gd name="adj" fmla="val 415"/>
            </a:avLst>
          </a:prstGeom>
          <a:solidFill>
            <a:srgbClr val="ff996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4"/>
          <p:cNvSpPr/>
          <p:nvPr/>
        </p:nvSpPr>
        <p:spPr>
          <a:xfrm>
            <a:off x="1916280" y="6248520"/>
            <a:ext cx="7804080" cy="82440"/>
          </a:xfrm>
          <a:prstGeom prst="roundRect">
            <a:avLst>
              <a:gd name="adj" fmla="val 415"/>
            </a:avLst>
          </a:prstGeom>
          <a:solidFill>
            <a:srgbClr val="ff996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714240" y="1008000"/>
            <a:ext cx="8460000" cy="4232160"/>
          </a:xfrm>
          <a:prstGeom prst="rect">
            <a:avLst/>
          </a:prstGeom>
          <a:noFill/>
          <a:ln>
            <a:noFill/>
          </a:ln>
        </p:spPr>
        <p:txBody>
          <a:bodyPr lIns="0" rIns="0" tIns="15120" bIns="0" anchor="ctr"/>
          <a:p>
            <a:pPr algn="ctr">
              <a:lnSpc>
                <a:spcPct val="95000"/>
              </a:lnSpc>
            </a:pPr>
            <a:r>
              <a:rPr lang="tr-TR" sz="2400">
                <a:latin typeface="Times New Roman"/>
              </a:rPr>
              <a:t>Gender Stereotypes in Advertisements</a:t>
            </a:r>
            <a:endParaRPr/>
          </a:p>
        </p:txBody>
      </p:sp>
    </p:spTree>
  </p:cSld>
  <p:transition spd="med">
    <p:wipe dir="d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ransition spd="med">
    <p:wipe dir="d"/>
  </p:transition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435280" y="1455840"/>
            <a:ext cx="8459640" cy="423216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/>
          <a:p>
            <a:pPr>
              <a:lnSpc>
                <a:spcPct val="95000"/>
              </a:lnSpc>
            </a:pPr>
            <a:endParaRPr/>
          </a:p>
          <a:p>
            <a:pPr>
              <a:lnSpc>
                <a:spcPct val="95000"/>
              </a:lnSpc>
            </a:pPr>
            <a:endParaRPr/>
          </a:p>
          <a:p>
            <a:pPr>
              <a:lnSpc>
                <a:spcPct val="95000"/>
              </a:lnSpc>
            </a:pPr>
            <a:endParaRPr/>
          </a:p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-Wafer Which Doesn't Cry Behind You </a:t>
            </a:r>
            <a:endParaRPr/>
          </a:p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If You Don't Eat It</a:t>
            </a:r>
            <a:endParaRPr/>
          </a:p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-#MenDon'tCry</a:t>
            </a:r>
            <a:endParaRPr/>
          </a:p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-Wapps</a:t>
            </a:r>
            <a:endParaRPr/>
          </a:p>
        </p:txBody>
      </p:sp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714240" y="792000"/>
            <a:ext cx="4751640" cy="5183280"/>
          </a:xfrm>
          <a:prstGeom prst="rect">
            <a:avLst/>
          </a:prstGeom>
          <a:ln>
            <a:noFill/>
          </a:ln>
        </p:spPr>
      </p:pic>
    </p:spTree>
  </p:cSld>
  <p:transition spd="med">
    <p:wipe dir="d"/>
  </p:transition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323640" y="1294920"/>
            <a:ext cx="8459640" cy="423252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/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-Our breasts? Our Buttocks?</a:t>
            </a:r>
            <a:endParaRPr/>
          </a:p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-#Which Part Of My Body Do You Like Most?</a:t>
            </a:r>
            <a:endParaRPr/>
          </a:p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-KFC</a:t>
            </a:r>
            <a:endParaRPr/>
          </a:p>
        </p:txBody>
      </p:sp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>
            <a:off x="503280" y="2317680"/>
            <a:ext cx="5587920" cy="2793960"/>
          </a:xfrm>
          <a:prstGeom prst="rect">
            <a:avLst/>
          </a:prstGeom>
          <a:ln>
            <a:noFill/>
          </a:ln>
        </p:spPr>
      </p:pic>
    </p:spTree>
  </p:cSld>
  <p:transition spd="med">
    <p:wipe dir="d"/>
  </p:transition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39640" y="1440000"/>
            <a:ext cx="8460000" cy="423216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/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-When scamps in home (kids) start to move, we are with you.</a:t>
            </a:r>
            <a:endParaRPr/>
          </a:p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-Beko</a:t>
            </a:r>
            <a:endParaRPr/>
          </a:p>
        </p:txBody>
      </p:sp>
      <p:pic>
        <p:nvPicPr>
          <p:cNvPr id="86" name="" descr=""/>
          <p:cNvPicPr/>
          <p:nvPr/>
        </p:nvPicPr>
        <p:blipFill>
          <a:blip r:embed="rId1"/>
          <a:stretch/>
        </p:blipFill>
        <p:spPr>
          <a:xfrm>
            <a:off x="792000" y="2232000"/>
            <a:ext cx="6840720" cy="3311640"/>
          </a:xfrm>
          <a:prstGeom prst="rect">
            <a:avLst/>
          </a:prstGeom>
          <a:ln>
            <a:noFill/>
          </a:ln>
        </p:spPr>
      </p:pic>
    </p:spTree>
  </p:cSld>
  <p:transition spd="med">
    <p:wipe dir="d"/>
  </p:transition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47640" y="1440000"/>
            <a:ext cx="8460000" cy="423216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/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-Don't Be Afraid, You Will Enjoy It Too...</a:t>
            </a:r>
            <a:endParaRPr/>
          </a:p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-Hasbro</a:t>
            </a:r>
            <a:endParaRPr/>
          </a:p>
        </p:txBody>
      </p:sp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863640" y="2303640"/>
            <a:ext cx="5975280" cy="3024000"/>
          </a:xfrm>
          <a:prstGeom prst="rect">
            <a:avLst/>
          </a:prstGeom>
          <a:ln>
            <a:noFill/>
          </a:ln>
        </p:spPr>
      </p:pic>
    </p:spTree>
  </p:cSld>
  <p:transition spd="med">
    <p:wipe dir="d"/>
  </p:transition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863280" y="1310760"/>
            <a:ext cx="8459640" cy="423252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/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-New Taste Of Being Woman</a:t>
            </a:r>
            <a:endParaRPr/>
          </a:p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-Pınar Fruit Juices</a:t>
            </a:r>
            <a:endParaRPr/>
          </a:p>
        </p:txBody>
      </p:sp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>
            <a:off x="1008000" y="2016000"/>
            <a:ext cx="5616720" cy="3467160"/>
          </a:xfrm>
          <a:prstGeom prst="rect">
            <a:avLst/>
          </a:prstGeom>
          <a:ln>
            <a:noFill/>
          </a:ln>
        </p:spPr>
      </p:pic>
    </p:spTree>
  </p:cSld>
  <p:transition spd="med">
    <p:wipe dir="d"/>
  </p:transition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2920" y="1511280"/>
            <a:ext cx="9288360" cy="423216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/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-You Can't Be Happy This Much, If You Explain Offside To Your Girlfriend.</a:t>
            </a:r>
            <a:endParaRPr/>
          </a:p>
          <a:p>
            <a:pPr>
              <a:lnSpc>
                <a:spcPct val="95000"/>
              </a:lnSpc>
            </a:pPr>
            <a:r>
              <a:rPr lang="tr-TR" sz="2100">
                <a:latin typeface="Times New Roman"/>
              </a:rPr>
              <a:t>-Renault</a:t>
            </a:r>
            <a:endParaRPr/>
          </a:p>
        </p:txBody>
      </p:sp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727200" y="2448000"/>
            <a:ext cx="5033880" cy="3095640"/>
          </a:xfrm>
          <a:prstGeom prst="rect">
            <a:avLst/>
          </a:prstGeom>
          <a:ln>
            <a:noFill/>
          </a:ln>
        </p:spPr>
      </p:pic>
    </p:spTree>
  </p:cSld>
  <p:transition spd="med">
    <p:wipe dir="d"/>
  </p:transition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" descr=""/>
          <p:cNvPicPr/>
          <p:nvPr/>
        </p:nvPicPr>
        <p:blipFill>
          <a:blip r:embed="rId1"/>
          <a:stretch/>
        </p:blipFill>
        <p:spPr>
          <a:xfrm>
            <a:off x="1547640" y="1584360"/>
            <a:ext cx="6551640" cy="4035240"/>
          </a:xfrm>
          <a:prstGeom prst="rect">
            <a:avLst/>
          </a:prstGeom>
          <a:ln>
            <a:noFill/>
          </a:ln>
        </p:spPr>
      </p:pic>
    </p:spTree>
  </p:cSld>
  <p:transition spd="med">
    <p:wipe dir="d"/>
  </p:transition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1944720" y="1695600"/>
            <a:ext cx="5796000" cy="3416040"/>
          </a:xfrm>
          <a:prstGeom prst="rect">
            <a:avLst/>
          </a:prstGeom>
          <a:ln>
            <a:noFill/>
          </a:ln>
        </p:spPr>
      </p:pic>
    </p:spTree>
  </p:cSld>
  <p:transition spd="med">
    <p:wipe dir="d"/>
  </p:transition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Application>LibreOffice/4.4.7.2$Linux_X86_64 LibreOffice_project/f3153a8b245191196a4b6b9abd1d0da16eead600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2017-01-19T20:02:50Z</dcterms:created>
  <dc:language>en-US</dc:language>
  <dcterms:modified xsi:type="dcterms:W3CDTF">2017-01-20T14:26:11Z</dcterms:modified>
  <cp:revision>3</cp:revision>
</cp:coreProperties>
</file>