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667"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PT"/>
              <a:t>Clique para editar o estilo de título do Modelo Global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PT"/>
              <a:t>Clique para editar o estilo de título do Modelo Global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PT"/>
              <a:t>Clique para editar o estilo de título do Modelo Global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48A87A34-81AB-432B-8DAE-1953F412C126}" type="datetimeFigureOut">
              <a:rPr lang="en-US" dirty="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E36636D-D922-432D-A958-524484B5923D}"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2/27/2017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31305" y="4618756"/>
            <a:ext cx="3082037" cy="2868722"/>
          </a:xfrm>
        </p:spPr>
        <p:txBody>
          <a:bodyPr>
            <a:normAutofit/>
          </a:bodyPr>
          <a:lstStyle/>
          <a:p>
            <a:pPr algn="l"/>
            <a:r>
              <a:rPr lang="pt-PT" sz="1800" dirty="0" err="1"/>
              <a:t>By</a:t>
            </a:r>
            <a:r>
              <a:rPr lang="pt-PT" sz="1800" dirty="0"/>
              <a:t>: Ana Catarina</a:t>
            </a:r>
          </a:p>
          <a:p>
            <a:pPr algn="l"/>
            <a:r>
              <a:rPr lang="pt-PT" sz="1800" dirty="0"/>
              <a:t>      João Sousa</a:t>
            </a:r>
          </a:p>
          <a:p>
            <a:pPr algn="l"/>
            <a:r>
              <a:rPr lang="pt-PT" sz="1800" dirty="0"/>
              <a:t>      Gabriela Mendes</a:t>
            </a:r>
          </a:p>
          <a:p>
            <a:pPr algn="l"/>
            <a:r>
              <a:rPr lang="pt-PT" sz="1800" dirty="0"/>
              <a:t>      Mário Sousa</a:t>
            </a:r>
          </a:p>
          <a:p>
            <a:pPr algn="l"/>
            <a:r>
              <a:rPr lang="pt-PT" sz="1800" dirty="0"/>
              <a:t>      Sara Sousa</a:t>
            </a:r>
            <a:endParaRPr lang="en-GB" sz="1800" dirty="0"/>
          </a:p>
          <a:p>
            <a:endParaRPr lang="pt-PT" dirty="0"/>
          </a:p>
          <a:p>
            <a:endParaRPr lang="pt-PT" dirty="0"/>
          </a:p>
          <a:p>
            <a:pPr algn="l"/>
            <a:endParaRPr lang="pt-PT" dirty="0"/>
          </a:p>
        </p:txBody>
      </p:sp>
      <p:pic>
        <p:nvPicPr>
          <p:cNvPr id="5" name="Imagem 4"/>
          <p:cNvPicPr>
            <a:picLocks noChangeAspect="1"/>
          </p:cNvPicPr>
          <p:nvPr/>
        </p:nvPicPr>
        <p:blipFill rotWithShape="1">
          <a:blip r:embed="rId2">
            <a:extLst>
              <a:ext uri="{BEBA8EAE-BF5A-486C-A8C5-ECC9F3942E4B}">
                <a14:imgProps xmlns="" xmlns:a14="http://schemas.microsoft.com/office/drawing/2010/main">
                  <a14:imgLayer r:embed="rId3">
                    <a14:imgEffect>
                      <a14:backgroundRemoval t="681" b="99489" l="9992" r="89757">
                        <a14:foregroundMark x1="39379" y1="39864" x2="39379" y2="39864"/>
                        <a14:foregroundMark x1="35600" y1="73083" x2="29807" y2="33049"/>
                        <a14:foregroundMark x1="25021" y1="83986" x2="29807" y2="27087"/>
                        <a14:foregroundMark x1="40806" y1="22998" x2="35768" y2="78194"/>
                        <a14:foregroundMark x1="49790" y1="18569" x2="47691" y2="6644"/>
                        <a14:foregroundMark x1="38287" y1="7325" x2="38287" y2="7325"/>
                        <a14:foregroundMark x1="41394" y1="93697" x2="43913" y2="84157"/>
                        <a14:foregroundMark x1="26364" y1="95400" x2="26364" y2="95400"/>
                        <a14:foregroundMark x1="60789" y1="98126" x2="60789" y2="98126"/>
                        <a14:foregroundMark x1="44500" y1="98807" x2="44500" y2="98807"/>
                        <a14:foregroundMark x1="53652" y1="99659" x2="53652" y2="99659"/>
                        <a14:foregroundMark x1="48615" y1="681" x2="48615" y2="681"/>
                      </a14:backgroundRemoval>
                    </a14:imgEffect>
                  </a14:imgLayer>
                </a14:imgProps>
              </a:ext>
            </a:extLst>
          </a:blip>
          <a:srcRect l="15655" r="12385"/>
          <a:stretch/>
        </p:blipFill>
        <p:spPr>
          <a:xfrm>
            <a:off x="5685182" y="2430211"/>
            <a:ext cx="6506818" cy="4456602"/>
          </a:xfrm>
          <a:prstGeom prst="rect">
            <a:avLst/>
          </a:prstGeom>
        </p:spPr>
      </p:pic>
      <p:sp>
        <p:nvSpPr>
          <p:cNvPr id="2" name="Título 1"/>
          <p:cNvSpPr>
            <a:spLocks noGrp="1"/>
          </p:cNvSpPr>
          <p:nvPr>
            <p:ph type="ctrTitle"/>
          </p:nvPr>
        </p:nvSpPr>
        <p:spPr>
          <a:xfrm>
            <a:off x="1158658" y="1305714"/>
            <a:ext cx="9440034" cy="1828801"/>
          </a:xfrm>
        </p:spPr>
        <p:txBody>
          <a:bodyPr/>
          <a:lstStyle/>
          <a:p>
            <a:r>
              <a:rPr lang="pt-PT" dirty="0"/>
              <a:t>(De)</a:t>
            </a:r>
            <a:r>
              <a:rPr lang="en-US" dirty="0"/>
              <a:t>constructing</a:t>
            </a:r>
            <a:r>
              <a:rPr lang="pt-PT" dirty="0"/>
              <a:t> </a:t>
            </a:r>
            <a:r>
              <a:rPr lang="pt-PT" dirty="0" err="1"/>
              <a:t>gender</a:t>
            </a:r>
            <a:r>
              <a:rPr lang="pt-PT" dirty="0"/>
              <a:t> </a:t>
            </a:r>
            <a:r>
              <a:rPr lang="pt-PT" dirty="0" err="1"/>
              <a:t>through</a:t>
            </a:r>
            <a:r>
              <a:rPr lang="pt-PT" dirty="0"/>
              <a:t> </a:t>
            </a:r>
            <a:r>
              <a:rPr lang="pt-PT" dirty="0" err="1"/>
              <a:t>advertising</a:t>
            </a:r>
            <a:endParaRPr lang="en-GB" dirty="0"/>
          </a:p>
        </p:txBody>
      </p:sp>
    </p:spTree>
    <p:extLst>
      <p:ext uri="{BB962C8B-B14F-4D97-AF65-F5344CB8AC3E}">
        <p14:creationId xmlns="" xmlns:p14="http://schemas.microsoft.com/office/powerpoint/2010/main" val="78269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blipFill rotWithShape="1">
            <a:blip r:embed="rId2">
              <a:duotone>
                <a:schemeClr val="bg2">
                  <a:shade val="80000"/>
                  <a:lumMod val="80000"/>
                </a:schemeClr>
                <a:schemeClr val="bg2">
                  <a:tint val="98000"/>
                </a:schemeClr>
              </a:duotone>
            </a:blip>
            <a:stretch/>
          </a:blip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ção da Imagem 4"/>
          <p:cNvPicPr>
            <a:picLocks noGrp="1" noChangeAspect="1"/>
          </p:cNvPicPr>
          <p:nvPr>
            <p:ph type="pic" idx="1"/>
          </p:nvPr>
        </p:nvPicPr>
        <p:blipFill rotWithShape="1">
          <a:blip r:embed="rId3"/>
          <a:srcRect t="1836" r="3" b="2326"/>
          <a:stretch/>
        </p:blipFill>
        <p:spPr>
          <a:xfrm>
            <a:off x="5120640" y="1438360"/>
            <a:ext cx="5676236" cy="3835314"/>
          </a:xfrm>
          <a:prstGeom prst="rect">
            <a:avLst/>
          </a:prstGeom>
        </p:spPr>
      </p:pic>
      <p:sp>
        <p:nvSpPr>
          <p:cNvPr id="2" name="Título 1"/>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About our ad…	</a:t>
            </a:r>
          </a:p>
        </p:txBody>
      </p:sp>
      <p:sp>
        <p:nvSpPr>
          <p:cNvPr id="4" name="Marcador de Posição do Texto 3"/>
          <p:cNvSpPr>
            <a:spLocks noGrp="1"/>
          </p:cNvSpPr>
          <p:nvPr>
            <p:ph type="body" sz="half" idx="2"/>
          </p:nvPr>
        </p:nvSpPr>
        <p:spPr>
          <a:xfrm>
            <a:off x="913795" y="1732449"/>
            <a:ext cx="3078749" cy="4058751"/>
          </a:xfrm>
        </p:spPr>
        <p:txBody>
          <a:bodyPr vert="horz" lIns="91440" tIns="45720" rIns="91440" bIns="45720" rtlCol="0" anchor="t">
            <a:normAutofit/>
          </a:bodyPr>
          <a:lstStyle/>
          <a:p>
            <a:pPr algn="l"/>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we believe that this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advertisement shows what we consider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 sexist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attitude and view,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chose it to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work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 it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and destroy some stereotypes that nowadays people create and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believe in.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41749720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Why</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we</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choose</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this</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ad…</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arcador de Posição de Conteúdo 2"/>
          <p:cNvSpPr>
            <a:spLocks noGrp="1"/>
          </p:cNvSpPr>
          <p:nvPr>
            <p:ph idx="1"/>
          </p:nvPr>
        </p:nvSpPr>
        <p:spPr/>
        <p:txBody>
          <a:bodyPr>
            <a:noAutofit/>
          </a:bodyPr>
          <a:lstStyle/>
          <a:p>
            <a:r>
              <a:rPr lang="en-US" sz="2400" dirty="0" smtClean="0">
                <a:ln w="18415" cmpd="sng">
                  <a:solidFill>
                    <a:srgbClr val="FFFFFF"/>
                  </a:solidFill>
                  <a:prstDash val="solid"/>
                </a:ln>
                <a:solidFill>
                  <a:srgbClr val="FFFFFF"/>
                </a:solidFill>
                <a:effectLst/>
              </a:rPr>
              <a:t>We discussed the meaning of the ad and we believe it can portray two situations.</a:t>
            </a:r>
          </a:p>
          <a:p>
            <a:r>
              <a:rPr lang="en-US" sz="2400" dirty="0" smtClean="0">
                <a:ln w="18415" cmpd="sng">
                  <a:solidFill>
                    <a:srgbClr val="FFFFFF"/>
                  </a:solidFill>
                  <a:prstDash val="solid"/>
                </a:ln>
                <a:solidFill>
                  <a:srgbClr val="FFFFFF"/>
                </a:solidFill>
                <a:effectLst/>
              </a:rPr>
              <a:t>From  one perspective, this could also mean a marriage proposal.</a:t>
            </a:r>
          </a:p>
          <a:p>
            <a:r>
              <a:rPr lang="en-US" sz="2400" dirty="0" smtClean="0">
                <a:ln w="18415" cmpd="sng">
                  <a:solidFill>
                    <a:srgbClr val="FFFFFF"/>
                  </a:solidFill>
                  <a:prstDash val="solid"/>
                </a:ln>
                <a:solidFill>
                  <a:srgbClr val="FFFFFF"/>
                </a:solidFill>
                <a:effectLst/>
              </a:rPr>
              <a:t>Even so, marriage means the union of two people that like and respect each other. These two people can be of a different or same gender . Anyway, it doesn’t mean that women have to be submissive to the whims of their husbands! </a:t>
            </a:r>
          </a:p>
          <a:p>
            <a:r>
              <a:rPr lang="en-US" sz="2400" dirty="0" smtClean="0">
                <a:ln w="18415" cmpd="sng">
                  <a:solidFill>
                    <a:srgbClr val="FFFFFF"/>
                  </a:solidFill>
                  <a:prstDash val="solid"/>
                </a:ln>
                <a:solidFill>
                  <a:srgbClr val="FFFFFF"/>
                </a:solidFill>
                <a:effectLst/>
              </a:rPr>
              <a:t>From another point of view, this advertisement can mean that if we offer something to a woman, she will accept and will do whatever we want, and again, we truly believe that women shouldn’t be treated like sexual toys</a:t>
            </a:r>
          </a:p>
          <a:p>
            <a:endParaRPr lang="en-US" sz="2400" dirty="0" smtClean="0">
              <a:ln w="18415" cmpd="sng">
                <a:solidFill>
                  <a:srgbClr val="FFFFFF"/>
                </a:solidFill>
                <a:prstDash val="solid"/>
              </a:ln>
              <a:solidFill>
                <a:srgbClr val="FFFFFF"/>
              </a:solidFill>
              <a:effectLst/>
            </a:endParaRPr>
          </a:p>
          <a:p>
            <a:endParaRPr lang="en-US" sz="2400" dirty="0" smtClean="0">
              <a:ln w="18415" cmpd="sng">
                <a:solidFill>
                  <a:srgbClr val="FFFFFF"/>
                </a:solidFill>
                <a:prstDash val="solid"/>
              </a:ln>
              <a:solidFill>
                <a:srgbClr val="FFFFFF"/>
              </a:solidFill>
              <a:effectLst/>
            </a:endParaRPr>
          </a:p>
        </p:txBody>
      </p:sp>
    </p:spTree>
    <p:extLst>
      <p:ext uri="{BB962C8B-B14F-4D97-AF65-F5344CB8AC3E}">
        <p14:creationId xmlns="" xmlns:p14="http://schemas.microsoft.com/office/powerpoint/2010/main" val="10857932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Our</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PT" dirty="0" err="1">
                <a:ln w="18415" cmpd="sng">
                  <a:solidFill>
                    <a:srgbClr val="FFFFFF"/>
                  </a:solidFill>
                  <a:prstDash val="solid"/>
                </a:ln>
                <a:solidFill>
                  <a:srgbClr val="FFFFFF"/>
                </a:solidFill>
                <a:effectLst>
                  <a:outerShdw blurRad="63500" dir="3600000" algn="tl" rotWithShape="0">
                    <a:srgbClr val="000000">
                      <a:alpha val="70000"/>
                    </a:srgbClr>
                  </a:outerShdw>
                </a:effectLst>
              </a:rPr>
              <a:t>aim</a:t>
            </a:r>
            <a:r>
              <a:rPr lang="pt-PT"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arcador de Posição de Conteúdo 2"/>
          <p:cNvSpPr>
            <a:spLocks noGrp="1"/>
          </p:cNvSpPr>
          <p:nvPr>
            <p:ph idx="1"/>
          </p:nvPr>
        </p:nvSpPr>
        <p:spPr/>
        <p:txBody>
          <a:bodyPr>
            <a:normAutofit/>
          </a:bodyPr>
          <a:lstStyle/>
          <a:p>
            <a:r>
              <a:rPr lang="en-US" sz="2800" dirty="0" smtClean="0">
                <a:ln w="18415" cmpd="sng">
                  <a:solidFill>
                    <a:srgbClr val="FFFFFF"/>
                  </a:solidFill>
                  <a:prstDash val="solid"/>
                </a:ln>
                <a:solidFill>
                  <a:srgbClr val="FFFFFF"/>
                </a:solidFill>
                <a:effectLst/>
              </a:rPr>
              <a:t>We live in a supposedly “modern society” like the European citizens like to say. Nonetheless, if we pay attention to the world that surrounds us, we’ll see that it isn’t so respectful like we think so, at least, we need try to change or  aware something.</a:t>
            </a:r>
          </a:p>
          <a:p>
            <a:r>
              <a:rPr lang="en-US" sz="2800" dirty="0" smtClean="0">
                <a:ln w="18415" cmpd="sng">
                  <a:solidFill>
                    <a:srgbClr val="FFFFFF"/>
                  </a:solidFill>
                  <a:prstDash val="solid"/>
                </a:ln>
                <a:solidFill>
                  <a:srgbClr val="FFFFFF"/>
                </a:solidFill>
                <a:effectLst/>
              </a:rPr>
              <a:t>Our main target in this project is “to kill” the stereotypes of marriage and also to create the real image that women should have in society and in relationships.</a:t>
            </a:r>
            <a:endParaRPr lang="en-US" sz="2800" dirty="0">
              <a:ln w="18415" cmpd="sng">
                <a:solidFill>
                  <a:srgbClr val="FFFFFF"/>
                </a:solidFill>
                <a:prstDash val="solid"/>
              </a:ln>
              <a:solidFill>
                <a:srgbClr val="FFFFFF"/>
              </a:solidFill>
              <a:effectLst/>
            </a:endParaRPr>
          </a:p>
        </p:txBody>
      </p:sp>
    </p:spTree>
    <p:extLst>
      <p:ext uri="{BB962C8B-B14F-4D97-AF65-F5344CB8AC3E}">
        <p14:creationId xmlns="" xmlns:p14="http://schemas.microsoft.com/office/powerpoint/2010/main" val="37186660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TM04033929[[fn=Ardósia]]</Template>
  <TotalTime>228</TotalTime>
  <Words>274</Words>
  <Application>Microsoft Office PowerPoint</Application>
  <PresentationFormat>Personalizados</PresentationFormat>
  <Paragraphs>18</Paragraphs>
  <Slides>4</Slides>
  <Notes>0</Notes>
  <HiddenSlides>0</HiddenSlides>
  <MMClips>0</MMClips>
  <ScaleCrop>false</ScaleCrop>
  <HeadingPairs>
    <vt:vector size="4" baseType="variant">
      <vt:variant>
        <vt:lpstr>Tema</vt:lpstr>
      </vt:variant>
      <vt:variant>
        <vt:i4>1</vt:i4>
      </vt:variant>
      <vt:variant>
        <vt:lpstr>Títulos dos diapositivos</vt:lpstr>
      </vt:variant>
      <vt:variant>
        <vt:i4>4</vt:i4>
      </vt:variant>
    </vt:vector>
  </HeadingPairs>
  <TitlesOfParts>
    <vt:vector size="5" baseType="lpstr">
      <vt:lpstr>Ardósia</vt:lpstr>
      <vt:lpstr>(De)constructing gender through advertising</vt:lpstr>
      <vt:lpstr>About our ad… </vt:lpstr>
      <vt:lpstr>Why we choose this ad…</vt:lpstr>
      <vt:lpstr>Our aim…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gender through advertising</dc:title>
  <dc:creator>João Sousa</dc:creator>
  <cp:lastModifiedBy>Luisiana</cp:lastModifiedBy>
  <cp:revision>20</cp:revision>
  <dcterms:created xsi:type="dcterms:W3CDTF">2017-02-22T18:57:22Z</dcterms:created>
  <dcterms:modified xsi:type="dcterms:W3CDTF">2017-02-27T23:04:22Z</dcterms:modified>
</cp:coreProperties>
</file>