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E66E-7176-4037-AC2E-D5EFC580E8D6}" type="datetimeFigureOut">
              <a:rPr lang="fr-FR" smtClean="0"/>
              <a:pPr/>
              <a:t>11/01/2017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D0E5-4872-4D0E-AFB7-DF69ED7776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80728"/>
            <a:ext cx="5390972" cy="504056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228184" y="2420888"/>
            <a:ext cx="27363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Yes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rent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women</a:t>
            </a:r>
            <a:r>
              <a:rPr lang="fr-FR" sz="2800" b="1" dirty="0" smtClean="0"/>
              <a:t>*</a:t>
            </a:r>
            <a:endParaRPr lang="fr-FR" sz="2800" b="1" dirty="0" smtClean="0"/>
          </a:p>
          <a:p>
            <a:endParaRPr lang="fr-FR" dirty="0" smtClean="0"/>
          </a:p>
          <a:p>
            <a:r>
              <a:rPr lang="fr-FR" sz="2000" dirty="0" smtClean="0"/>
              <a:t>(car </a:t>
            </a:r>
            <a:r>
              <a:rPr lang="fr-FR" sz="2000" dirty="0" err="1" smtClean="0"/>
              <a:t>rental</a:t>
            </a:r>
            <a:r>
              <a:rPr lang="fr-FR" sz="2000" dirty="0" smtClean="0"/>
              <a:t> </a:t>
            </a:r>
            <a:r>
              <a:rPr lang="fr-FR" sz="2000" dirty="0" err="1" smtClean="0"/>
              <a:t>company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940152" y="5085184"/>
            <a:ext cx="320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*Of course, </a:t>
            </a:r>
            <a:r>
              <a:rPr lang="fr-FR" dirty="0" err="1" smtClean="0"/>
              <a:t>Sixt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rents</a:t>
            </a:r>
            <a:r>
              <a:rPr lang="fr-FR" dirty="0" smtClean="0"/>
              <a:t> to </a:t>
            </a:r>
            <a:r>
              <a:rPr lang="fr-FR" dirty="0" err="1" smtClean="0"/>
              <a:t>women</a:t>
            </a:r>
            <a:r>
              <a:rPr lang="fr-FR" dirty="0" smtClean="0"/>
              <a:t>, </a:t>
            </a:r>
            <a:r>
              <a:rPr lang="fr-FR" dirty="0" err="1" smtClean="0"/>
              <a:t>preferably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the </a:t>
            </a:r>
            <a:r>
              <a:rPr lang="fr-FR" dirty="0" err="1" smtClean="0"/>
              <a:t>statistics</a:t>
            </a:r>
            <a:r>
              <a:rPr lang="fr-FR" dirty="0" smtClean="0"/>
              <a:t> show </a:t>
            </a:r>
            <a:r>
              <a:rPr lang="fr-FR" dirty="0" err="1" smtClean="0"/>
              <a:t>they</a:t>
            </a:r>
            <a:r>
              <a:rPr lang="fr-FR" dirty="0" smtClean="0"/>
              <a:t> have 1.5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serious</a:t>
            </a:r>
            <a:r>
              <a:rPr lang="fr-FR" dirty="0" smtClean="0"/>
              <a:t> accidents </a:t>
            </a:r>
            <a:r>
              <a:rPr lang="fr-FR" dirty="0" err="1" smtClean="0"/>
              <a:t>than</a:t>
            </a:r>
            <a:r>
              <a:rPr lang="fr-FR" dirty="0" smtClean="0"/>
              <a:t> men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96000" cy="4572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691680" y="537321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 </a:t>
            </a:r>
            <a:r>
              <a:rPr lang="fr-FR" sz="2400" b="1" dirty="0" err="1" smtClean="0"/>
              <a:t>small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step</a:t>
            </a:r>
            <a:r>
              <a:rPr lang="fr-FR" sz="2400" b="1" dirty="0" smtClean="0"/>
              <a:t> for Man,  a </a:t>
            </a:r>
            <a:r>
              <a:rPr lang="fr-FR" sz="2400" b="1" dirty="0" err="1" smtClean="0"/>
              <a:t>giant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leap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his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wife</a:t>
            </a:r>
            <a:endParaRPr lang="fr-FR" sz="2400" b="1" dirty="0" smtClean="0"/>
          </a:p>
          <a:p>
            <a:r>
              <a:rPr lang="fr-FR" sz="2000" dirty="0" smtClean="0"/>
              <a:t>An ad for a vacuum </a:t>
            </a:r>
            <a:r>
              <a:rPr lang="fr-FR" sz="2000" dirty="0" err="1" smtClean="0"/>
              <a:t>cleaner</a:t>
            </a:r>
            <a:r>
              <a:rPr lang="fr-FR" sz="2000" dirty="0" smtClean="0"/>
              <a:t>!</a:t>
            </a:r>
            <a:endParaRPr lang="fr-F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21018"/>
            <a:ext cx="7344816" cy="459575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55576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Download</a:t>
            </a:r>
            <a:r>
              <a:rPr lang="fr-FR" sz="2800" b="1" dirty="0" smtClean="0"/>
              <a:t> as </a:t>
            </a:r>
            <a:r>
              <a:rPr lang="fr-FR" sz="2800" b="1" dirty="0" err="1" smtClean="0"/>
              <a:t>fast</a:t>
            </a:r>
            <a:r>
              <a:rPr lang="fr-FR" sz="2800" b="1" dirty="0" smtClean="0"/>
              <a:t> as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wife</a:t>
            </a:r>
            <a:r>
              <a:rPr lang="fr-FR" sz="2800" b="1" dirty="0" smtClean="0"/>
              <a:t> changes </a:t>
            </a:r>
            <a:r>
              <a:rPr lang="fr-FR" sz="2800" b="1" dirty="0" err="1" smtClean="0"/>
              <a:t>her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mind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97" y="548680"/>
            <a:ext cx="7649635" cy="374441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971600" y="472514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All </a:t>
            </a:r>
            <a:r>
              <a:rPr lang="fr-FR" sz="2800" b="1" dirty="0" err="1" smtClean="0"/>
              <a:t>paper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recycled</a:t>
            </a:r>
            <a:r>
              <a:rPr lang="fr-FR" sz="2800" b="1" dirty="0" smtClean="0"/>
              <a:t>. </a:t>
            </a:r>
            <a:r>
              <a:rPr lang="fr-FR" sz="2800" b="1" dirty="0" err="1" smtClean="0"/>
              <a:t>Let’s</a:t>
            </a:r>
            <a:r>
              <a:rPr lang="fr-FR" sz="2800" b="1" dirty="0" smtClean="0"/>
              <a:t> sort </a:t>
            </a:r>
            <a:r>
              <a:rPr lang="fr-FR" sz="2800" b="1" dirty="0" err="1" smtClean="0"/>
              <a:t>them</a:t>
            </a:r>
            <a:r>
              <a:rPr lang="fr-FR" sz="2800" b="1" dirty="0" smtClean="0"/>
              <a:t> out.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It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</a:t>
            </a:r>
            <a:r>
              <a:rPr lang="fr-FR" sz="2800" b="1" dirty="0" smtClean="0"/>
              <a:t> simple </a:t>
            </a:r>
            <a:r>
              <a:rPr lang="fr-FR" sz="2800" b="1" dirty="0" err="1" smtClean="0"/>
              <a:t>that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a man </a:t>
            </a:r>
            <a:r>
              <a:rPr lang="fr-FR" sz="2800" b="1" dirty="0" err="1" smtClean="0"/>
              <a:t>can</a:t>
            </a:r>
            <a:r>
              <a:rPr lang="fr-FR" sz="2800" b="1" dirty="0" smtClean="0"/>
              <a:t> do </a:t>
            </a:r>
            <a:r>
              <a:rPr lang="fr-FR" sz="2800" b="1" dirty="0" err="1" smtClean="0"/>
              <a:t>it</a:t>
            </a:r>
            <a:r>
              <a:rPr lang="fr-FR" sz="2800" b="1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b-sex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4426775" cy="3479349"/>
          </a:xfrm>
          <a:prstGeom prst="rect">
            <a:avLst/>
          </a:prstGeom>
          <a:noFill/>
        </p:spPr>
      </p:pic>
      <p:pic>
        <p:nvPicPr>
          <p:cNvPr id="1639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1772816"/>
            <a:ext cx="3194339" cy="424847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38610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Increase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chances to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hired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 comment or translation…The </a:t>
            </a:r>
            <a:r>
              <a:rPr lang="fr-FR" dirty="0" err="1" smtClean="0"/>
              <a:t>woman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object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ncl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924175" cy="304800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37890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Taste </a:t>
            </a:r>
            <a:r>
              <a:rPr lang="fr-FR" sz="2800" b="1" dirty="0" err="1" smtClean="0"/>
              <a:t>comfort</a:t>
            </a:r>
            <a:endParaRPr lang="fr-FR" sz="2800" b="1" dirty="0" smtClean="0"/>
          </a:p>
          <a:p>
            <a:r>
              <a:rPr lang="fr-FR" sz="2000" dirty="0" smtClean="0"/>
              <a:t>(Shaving </a:t>
            </a:r>
            <a:r>
              <a:rPr lang="fr-FR" sz="2000" dirty="0" err="1" smtClean="0"/>
              <a:t>foam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5213226" cy="329256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851920" y="1484784"/>
            <a:ext cx="4752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Sorry</a:t>
            </a:r>
            <a:r>
              <a:rPr lang="fr-FR" sz="2800" b="1" dirty="0" smtClean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feminin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). 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I </a:t>
            </a:r>
            <a:r>
              <a:rPr lang="fr-FR" sz="2800" b="1" dirty="0" err="1" smtClean="0"/>
              <a:t>am</a:t>
            </a:r>
            <a:r>
              <a:rPr lang="fr-FR" sz="2800" b="1" dirty="0" smtClean="0"/>
              <a:t> a </a:t>
            </a:r>
            <a:r>
              <a:rPr lang="fr-FR" sz="2800" b="1" dirty="0" err="1" smtClean="0"/>
              <a:t>such</a:t>
            </a:r>
            <a:r>
              <a:rPr lang="fr-FR" sz="2800" b="1" dirty="0" smtClean="0"/>
              <a:t> a </a:t>
            </a:r>
            <a:r>
              <a:rPr lang="fr-FR" sz="2800" b="1" dirty="0" err="1" smtClean="0"/>
              <a:t>reckless</a:t>
            </a:r>
            <a:r>
              <a:rPr lang="fr-FR" sz="2800" b="1" dirty="0" smtClean="0"/>
              <a:t> driver,  </a:t>
            </a:r>
            <a:r>
              <a:rPr lang="fr-FR" sz="2800" b="1" dirty="0" err="1" smtClean="0"/>
              <a:t>I’d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rather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leave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my</a:t>
            </a:r>
            <a:r>
              <a:rPr lang="fr-FR" sz="2800" b="1" dirty="0" smtClean="0"/>
              <a:t> car </a:t>
            </a:r>
            <a:r>
              <a:rPr lang="fr-FR" sz="2800" b="1" dirty="0" err="1" smtClean="0"/>
              <a:t>here</a:t>
            </a:r>
            <a:endParaRPr lang="fr-FR" sz="2800" b="1" dirty="0" smtClean="0"/>
          </a:p>
          <a:p>
            <a:r>
              <a:rPr lang="fr-FR" sz="2000" dirty="0" smtClean="0"/>
              <a:t>(Renault Twingo)</a:t>
            </a:r>
            <a:endParaRPr lang="fr-F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original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240"/>
            <a:ext cx="4968552" cy="68317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652120" y="54868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Woman</a:t>
            </a:r>
            <a:r>
              <a:rPr lang="fr-FR" dirty="0" smtClean="0"/>
              <a:t> </a:t>
            </a:r>
            <a:r>
              <a:rPr lang="fr-FR" dirty="0" err="1" smtClean="0"/>
              <a:t>reading</a:t>
            </a:r>
            <a:r>
              <a:rPr lang="fr-FR" dirty="0" smtClean="0"/>
              <a:t> a magazine on ‘</a:t>
            </a:r>
            <a:r>
              <a:rPr lang="fr-FR" dirty="0" err="1" smtClean="0"/>
              <a:t>birth</a:t>
            </a:r>
            <a:r>
              <a:rPr lang="fr-FR" dirty="0" smtClean="0"/>
              <a:t>’</a:t>
            </a:r>
          </a:p>
          <a:p>
            <a:endParaRPr lang="fr-FR" dirty="0" smtClean="0"/>
          </a:p>
          <a:p>
            <a:r>
              <a:rPr lang="fr-FR" dirty="0" smtClean="0"/>
              <a:t>Man </a:t>
            </a:r>
            <a:r>
              <a:rPr lang="fr-FR" dirty="0" err="1" smtClean="0"/>
              <a:t>reading</a:t>
            </a:r>
            <a:r>
              <a:rPr lang="fr-FR" dirty="0" smtClean="0"/>
              <a:t> a magazine on the new Clio </a:t>
            </a:r>
            <a:r>
              <a:rPr lang="fr-FR" dirty="0" err="1" smtClean="0"/>
              <a:t>estate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4509120"/>
            <a:ext cx="4067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Happiness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never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comes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alone</a:t>
            </a:r>
            <a:r>
              <a:rPr lang="fr-FR" sz="2800" b="1" dirty="0" smtClean="0"/>
              <a:t> </a:t>
            </a:r>
          </a:p>
          <a:p>
            <a:endParaRPr lang="fr-FR" sz="2800" b="1" dirty="0" smtClean="0"/>
          </a:p>
          <a:p>
            <a:r>
              <a:rPr lang="fr-FR" sz="2000" dirty="0" smtClean="0"/>
              <a:t>(Renault Clio </a:t>
            </a:r>
            <a:r>
              <a:rPr lang="fr-FR" sz="2000" dirty="0" err="1" smtClean="0"/>
              <a:t>estate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original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003" y="2348880"/>
            <a:ext cx="6042311" cy="40324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03648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If the </a:t>
            </a:r>
            <a:r>
              <a:rPr lang="fr-FR" sz="2800" b="1" dirty="0" err="1" smtClean="0"/>
              <a:t>pay</a:t>
            </a:r>
            <a:r>
              <a:rPr lang="fr-FR" sz="2800" b="1" dirty="0" smtClean="0"/>
              <a:t> gap </a:t>
            </a:r>
            <a:r>
              <a:rPr lang="fr-FR" sz="2800" b="1" dirty="0" err="1" smtClean="0"/>
              <a:t>could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get</a:t>
            </a:r>
            <a:r>
              <a:rPr lang="fr-FR" sz="2800" b="1" dirty="0" smtClean="0"/>
              <a:t> as </a:t>
            </a:r>
            <a:r>
              <a:rPr lang="fr-FR" sz="2800" b="1" dirty="0" err="1" smtClean="0"/>
              <a:t>much</a:t>
            </a:r>
            <a:r>
              <a:rPr lang="fr-FR" sz="2800" b="1" dirty="0" smtClean="0"/>
              <a:t> attention</a:t>
            </a:r>
            <a:endParaRPr lang="fr-FR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166</Words>
  <Application>Microsoft Office PowerPoint</Application>
  <PresentationFormat>Affichage à l'écran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Michèle Pénelon</dc:creator>
  <cp:lastModifiedBy>Michèle Pénelon</cp:lastModifiedBy>
  <cp:revision>4</cp:revision>
  <dcterms:created xsi:type="dcterms:W3CDTF">2017-01-06T12:28:28Z</dcterms:created>
  <dcterms:modified xsi:type="dcterms:W3CDTF">2017-01-11T14:00:53Z</dcterms:modified>
</cp:coreProperties>
</file>