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91B32-5F43-4D06-9D09-D72E81452CE5}" type="datetimeFigureOut">
              <a:rPr lang="fr-FR" smtClean="0"/>
              <a:pPr/>
              <a:t>18/01/2017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1AC5-F960-4843-9D4B-724748FFC8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91B32-5F43-4D06-9D09-D72E81452CE5}" type="datetimeFigureOut">
              <a:rPr lang="fr-FR" smtClean="0"/>
              <a:pPr/>
              <a:t>18/01/2017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1AC5-F960-4843-9D4B-724748FFC8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91B32-5F43-4D06-9D09-D72E81452CE5}" type="datetimeFigureOut">
              <a:rPr lang="fr-FR" smtClean="0"/>
              <a:pPr/>
              <a:t>18/01/2017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1AC5-F960-4843-9D4B-724748FFC8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91B32-5F43-4D06-9D09-D72E81452CE5}" type="datetimeFigureOut">
              <a:rPr lang="fr-FR" smtClean="0"/>
              <a:pPr/>
              <a:t>18/01/2017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1AC5-F960-4843-9D4B-724748FFC8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91B32-5F43-4D06-9D09-D72E81452CE5}" type="datetimeFigureOut">
              <a:rPr lang="fr-FR" smtClean="0"/>
              <a:pPr/>
              <a:t>18/01/2017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1AC5-F960-4843-9D4B-724748FFC8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91B32-5F43-4D06-9D09-D72E81452CE5}" type="datetimeFigureOut">
              <a:rPr lang="fr-FR" smtClean="0"/>
              <a:pPr/>
              <a:t>18/01/2017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1AC5-F960-4843-9D4B-724748FFC8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91B32-5F43-4D06-9D09-D72E81452CE5}" type="datetimeFigureOut">
              <a:rPr lang="fr-FR" smtClean="0"/>
              <a:pPr/>
              <a:t>18/01/2017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1AC5-F960-4843-9D4B-724748FFC8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91B32-5F43-4D06-9D09-D72E81452CE5}" type="datetimeFigureOut">
              <a:rPr lang="fr-FR" smtClean="0"/>
              <a:pPr/>
              <a:t>18/01/2017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1AC5-F960-4843-9D4B-724748FFC8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91B32-5F43-4D06-9D09-D72E81452CE5}" type="datetimeFigureOut">
              <a:rPr lang="fr-FR" smtClean="0"/>
              <a:pPr/>
              <a:t>18/01/2017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1AC5-F960-4843-9D4B-724748FFC8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91B32-5F43-4D06-9D09-D72E81452CE5}" type="datetimeFigureOut">
              <a:rPr lang="fr-FR" smtClean="0"/>
              <a:pPr/>
              <a:t>18/01/2017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1AC5-F960-4843-9D4B-724748FFC8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91B32-5F43-4D06-9D09-D72E81452CE5}" type="datetimeFigureOut">
              <a:rPr lang="fr-FR" smtClean="0"/>
              <a:pPr/>
              <a:t>18/01/2017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1AC5-F960-4843-9D4B-724748FFC8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91B32-5F43-4D06-9D09-D72E81452CE5}" type="datetimeFigureOut">
              <a:rPr lang="fr-FR" smtClean="0"/>
              <a:pPr/>
              <a:t>18/01/2017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11AC5-F960-4843-9D4B-724748FFC8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uE8LbN9ZO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560" y="692696"/>
            <a:ext cx="7704856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>
                <a:hlinkClick r:id="rId2"/>
              </a:rPr>
              <a:t>https://www.youtube.com/watch?v=buE8LbN9ZOg</a:t>
            </a:r>
            <a:endParaRPr lang="fr-FR" dirty="0"/>
          </a:p>
          <a:p>
            <a:endParaRPr lang="fr-FR" dirty="0" smtClean="0"/>
          </a:p>
          <a:p>
            <a:r>
              <a:rPr lang="fr-FR" sz="2400" dirty="0" smtClean="0"/>
              <a:t>This </a:t>
            </a:r>
            <a:r>
              <a:rPr lang="fr-FR" sz="2400" dirty="0"/>
              <a:t>ad </a:t>
            </a:r>
            <a:r>
              <a:rPr lang="fr-FR" sz="2400" dirty="0" err="1"/>
              <a:t>is</a:t>
            </a:r>
            <a:r>
              <a:rPr lang="fr-FR" sz="2400" dirty="0"/>
              <a:t> </a:t>
            </a:r>
            <a:r>
              <a:rPr lang="fr-FR" sz="2400" dirty="0" err="1"/>
              <a:t>promoting</a:t>
            </a:r>
            <a:r>
              <a:rPr lang="fr-FR" sz="2400" dirty="0"/>
              <a:t> CIF </a:t>
            </a:r>
            <a:r>
              <a:rPr lang="fr-FR" sz="2400" dirty="0" err="1"/>
              <a:t>cream</a:t>
            </a:r>
            <a:r>
              <a:rPr lang="fr-FR" sz="2400" dirty="0"/>
              <a:t>. </a:t>
            </a:r>
          </a:p>
          <a:p>
            <a:r>
              <a:rPr lang="fr-FR" sz="2400" dirty="0" err="1"/>
              <a:t>It's</a:t>
            </a:r>
            <a:r>
              <a:rPr lang="fr-FR" sz="2400" dirty="0"/>
              <a:t> about the </a:t>
            </a:r>
            <a:r>
              <a:rPr lang="fr-FR" sz="2400" dirty="0" err="1"/>
              <a:t>death</a:t>
            </a:r>
            <a:r>
              <a:rPr lang="fr-FR" sz="2400" dirty="0"/>
              <a:t> of an </a:t>
            </a:r>
            <a:r>
              <a:rPr lang="fr-FR" sz="2400" dirty="0" err="1"/>
              <a:t>old</a:t>
            </a:r>
            <a:r>
              <a:rPr lang="fr-FR" sz="2400" dirty="0"/>
              <a:t> King and </a:t>
            </a:r>
            <a:r>
              <a:rPr lang="fr-FR" sz="2400" dirty="0" err="1"/>
              <a:t>his</a:t>
            </a:r>
            <a:r>
              <a:rPr lang="fr-FR" sz="2400" dirty="0"/>
              <a:t> </a:t>
            </a:r>
            <a:r>
              <a:rPr lang="fr-FR" sz="2400" dirty="0" err="1"/>
              <a:t>having</a:t>
            </a:r>
            <a:r>
              <a:rPr lang="fr-FR" sz="2400" dirty="0"/>
              <a:t> no </a:t>
            </a:r>
            <a:r>
              <a:rPr lang="fr-FR" sz="2400" dirty="0" err="1"/>
              <a:t>successor</a:t>
            </a:r>
            <a:r>
              <a:rPr lang="fr-FR" sz="2400" dirty="0"/>
              <a:t>. </a:t>
            </a:r>
            <a:r>
              <a:rPr lang="fr-FR" sz="2400" dirty="0" err="1"/>
              <a:t>It's</a:t>
            </a:r>
            <a:r>
              <a:rPr lang="fr-FR" sz="2400" dirty="0"/>
              <a:t> been </a:t>
            </a:r>
            <a:r>
              <a:rPr lang="fr-FR" sz="2400" dirty="0" err="1"/>
              <a:t>decided</a:t>
            </a:r>
            <a:r>
              <a:rPr lang="fr-FR" sz="2400" dirty="0"/>
              <a:t> </a:t>
            </a:r>
            <a:r>
              <a:rPr lang="fr-FR" sz="2400" dirty="0" err="1"/>
              <a:t>that</a:t>
            </a:r>
            <a:r>
              <a:rPr lang="fr-FR" sz="2400" dirty="0"/>
              <a:t> the one </a:t>
            </a:r>
            <a:r>
              <a:rPr lang="fr-FR" sz="2400" dirty="0" err="1"/>
              <a:t>who</a:t>
            </a:r>
            <a:r>
              <a:rPr lang="fr-FR" sz="2400" dirty="0"/>
              <a:t> </a:t>
            </a:r>
            <a:r>
              <a:rPr lang="fr-FR" sz="2400" dirty="0" err="1"/>
              <a:t>will</a:t>
            </a:r>
            <a:r>
              <a:rPr lang="fr-FR" sz="2400" dirty="0"/>
              <a:t> manage to </a:t>
            </a:r>
            <a:r>
              <a:rPr lang="fr-FR" sz="2400" dirty="0" err="1"/>
              <a:t>wash</a:t>
            </a:r>
            <a:r>
              <a:rPr lang="fr-FR" sz="2400" dirty="0"/>
              <a:t> the </a:t>
            </a:r>
            <a:r>
              <a:rPr lang="fr-FR" sz="2400" dirty="0" err="1"/>
              <a:t>cauldron</a:t>
            </a:r>
            <a:r>
              <a:rPr lang="fr-FR" sz="2400" dirty="0"/>
              <a:t> </a:t>
            </a:r>
            <a:r>
              <a:rPr lang="fr-FR" sz="2400" dirty="0" err="1"/>
              <a:t>will</a:t>
            </a:r>
            <a:r>
              <a:rPr lang="fr-FR" sz="2400" dirty="0"/>
              <a:t> </a:t>
            </a:r>
            <a:r>
              <a:rPr lang="fr-FR" sz="2400" dirty="0" err="1"/>
              <a:t>be</a:t>
            </a:r>
            <a:r>
              <a:rPr lang="fr-FR" sz="2400" dirty="0"/>
              <a:t> the new </a:t>
            </a:r>
            <a:r>
              <a:rPr lang="fr-FR" sz="2400" dirty="0" err="1"/>
              <a:t>king</a:t>
            </a:r>
            <a:r>
              <a:rPr lang="fr-FR" sz="2400" dirty="0"/>
              <a:t>. </a:t>
            </a:r>
            <a:r>
              <a:rPr lang="fr-FR" sz="2400" dirty="0" err="1"/>
              <a:t>Many</a:t>
            </a:r>
            <a:r>
              <a:rPr lang="fr-FR" sz="2400" dirty="0"/>
              <a:t> </a:t>
            </a:r>
            <a:r>
              <a:rPr lang="fr-FR" sz="2400" dirty="0" err="1"/>
              <a:t>tried</a:t>
            </a:r>
            <a:r>
              <a:rPr lang="fr-FR" sz="2400" dirty="0"/>
              <a:t> but </a:t>
            </a:r>
            <a:r>
              <a:rPr lang="fr-FR" sz="2400" dirty="0" err="1"/>
              <a:t>failed</a:t>
            </a:r>
            <a:r>
              <a:rPr lang="fr-FR" sz="2400" dirty="0"/>
              <a:t> </a:t>
            </a:r>
            <a:r>
              <a:rPr lang="fr-FR" sz="2400" dirty="0" err="1"/>
              <a:t>until</a:t>
            </a:r>
            <a:r>
              <a:rPr lang="fr-FR" sz="2400" dirty="0"/>
              <a:t> a </a:t>
            </a:r>
            <a:r>
              <a:rPr lang="fr-FR" sz="2400" dirty="0" err="1"/>
              <a:t>knight</a:t>
            </a:r>
            <a:r>
              <a:rPr lang="fr-FR" sz="2400" dirty="0"/>
              <a:t> shows up and tries </a:t>
            </a:r>
            <a:r>
              <a:rPr lang="fr-FR" sz="2400" dirty="0" err="1"/>
              <a:t>with</a:t>
            </a:r>
            <a:r>
              <a:rPr lang="fr-FR" sz="2400" dirty="0"/>
              <a:t> a </a:t>
            </a:r>
            <a:r>
              <a:rPr lang="fr-FR" sz="2400" dirty="0" err="1"/>
              <a:t>Cif</a:t>
            </a:r>
            <a:r>
              <a:rPr lang="fr-FR" sz="2400" dirty="0"/>
              <a:t> </a:t>
            </a:r>
            <a:r>
              <a:rPr lang="fr-FR" sz="2400" dirty="0" err="1"/>
              <a:t>cream</a:t>
            </a:r>
            <a:r>
              <a:rPr lang="fr-FR" sz="2400" dirty="0"/>
              <a:t>. It  </a:t>
            </a:r>
            <a:r>
              <a:rPr lang="fr-FR" sz="2400" dirty="0" err="1"/>
              <a:t>magically</a:t>
            </a:r>
            <a:r>
              <a:rPr lang="fr-FR" sz="2400" dirty="0"/>
              <a:t> </a:t>
            </a:r>
            <a:r>
              <a:rPr lang="fr-FR" sz="2400" dirty="0" err="1"/>
              <a:t>works</a:t>
            </a:r>
            <a:r>
              <a:rPr lang="fr-FR" sz="2400" dirty="0"/>
              <a:t>. And the </a:t>
            </a:r>
            <a:r>
              <a:rPr lang="fr-FR" sz="2400" dirty="0" err="1"/>
              <a:t>knight</a:t>
            </a:r>
            <a:r>
              <a:rPr lang="fr-FR" sz="2400" dirty="0"/>
              <a:t> </a:t>
            </a:r>
            <a:r>
              <a:rPr lang="fr-FR" sz="2400" dirty="0" err="1"/>
              <a:t>turns</a:t>
            </a:r>
            <a:r>
              <a:rPr lang="fr-FR" sz="2400" dirty="0"/>
              <a:t> out to </a:t>
            </a:r>
            <a:r>
              <a:rPr lang="fr-FR" sz="2400" dirty="0" err="1"/>
              <a:t>be</a:t>
            </a:r>
            <a:r>
              <a:rPr lang="fr-FR" sz="2400" dirty="0"/>
              <a:t> a </a:t>
            </a:r>
            <a:r>
              <a:rPr lang="fr-FR" sz="2400" dirty="0" err="1"/>
              <a:t>woman</a:t>
            </a:r>
            <a:r>
              <a:rPr lang="fr-FR" sz="2400" dirty="0"/>
              <a:t> ! </a:t>
            </a:r>
          </a:p>
          <a:p>
            <a:r>
              <a:rPr lang="fr-FR" sz="2400" dirty="0"/>
              <a:t> </a:t>
            </a:r>
          </a:p>
          <a:p>
            <a:r>
              <a:rPr lang="fr-FR" sz="2400" dirty="0"/>
              <a:t>In </a:t>
            </a:r>
            <a:r>
              <a:rPr lang="fr-FR" sz="2400" dirty="0" err="1"/>
              <a:t>my</a:t>
            </a:r>
            <a:r>
              <a:rPr lang="fr-FR" sz="2400" dirty="0"/>
              <a:t> opinion </a:t>
            </a:r>
            <a:r>
              <a:rPr lang="fr-FR" sz="2400" dirty="0" err="1"/>
              <a:t>this</a:t>
            </a:r>
            <a:r>
              <a:rPr lang="fr-FR" sz="2400" dirty="0"/>
              <a:t> </a:t>
            </a:r>
            <a:r>
              <a:rPr lang="fr-FR" sz="2400" dirty="0" err="1"/>
              <a:t>is</a:t>
            </a:r>
            <a:r>
              <a:rPr lang="fr-FR" sz="2400" dirty="0"/>
              <a:t> a </a:t>
            </a:r>
            <a:r>
              <a:rPr lang="fr-FR" sz="2400" dirty="0" err="1"/>
              <a:t>sexist</a:t>
            </a:r>
            <a:r>
              <a:rPr lang="fr-FR" sz="2400" dirty="0"/>
              <a:t> ad </a:t>
            </a:r>
            <a:r>
              <a:rPr lang="fr-FR" sz="2400" dirty="0" err="1"/>
              <a:t>because</a:t>
            </a:r>
            <a:r>
              <a:rPr lang="fr-FR" sz="2400" dirty="0"/>
              <a:t> </a:t>
            </a:r>
            <a:r>
              <a:rPr lang="fr-FR" sz="2400" dirty="0" err="1"/>
              <a:t>it</a:t>
            </a:r>
            <a:r>
              <a:rPr lang="fr-FR" sz="2400" dirty="0"/>
              <a:t> </a:t>
            </a:r>
            <a:r>
              <a:rPr lang="fr-FR" sz="2400" dirty="0" err="1"/>
              <a:t>makes</a:t>
            </a:r>
            <a:r>
              <a:rPr lang="fr-FR" sz="2400" dirty="0"/>
              <a:t> us </a:t>
            </a:r>
            <a:r>
              <a:rPr lang="fr-FR" sz="2400" dirty="0" err="1"/>
              <a:t>feel</a:t>
            </a:r>
            <a:r>
              <a:rPr lang="fr-FR" sz="2400" dirty="0"/>
              <a:t> </a:t>
            </a:r>
            <a:r>
              <a:rPr lang="fr-FR" sz="2400" dirty="0" err="1"/>
              <a:t>like</a:t>
            </a:r>
            <a:r>
              <a:rPr lang="fr-FR" sz="2400" dirty="0"/>
              <a:t> </a:t>
            </a:r>
            <a:r>
              <a:rPr lang="fr-FR" sz="2400" dirty="0" err="1"/>
              <a:t>only</a:t>
            </a:r>
            <a:r>
              <a:rPr lang="fr-FR" sz="2400" dirty="0"/>
              <a:t> </a:t>
            </a:r>
            <a:r>
              <a:rPr lang="fr-FR" sz="2400" dirty="0" err="1"/>
              <a:t>woman</a:t>
            </a:r>
            <a:r>
              <a:rPr lang="fr-FR" sz="2400" dirty="0"/>
              <a:t> </a:t>
            </a:r>
            <a:r>
              <a:rPr lang="fr-FR" sz="2400" dirty="0" err="1"/>
              <a:t>can</a:t>
            </a:r>
            <a:r>
              <a:rPr lang="fr-FR" sz="2400" dirty="0"/>
              <a:t> do the </a:t>
            </a:r>
            <a:r>
              <a:rPr lang="fr-FR" sz="2400" dirty="0" err="1"/>
              <a:t>cleaning</a:t>
            </a:r>
            <a:r>
              <a:rPr lang="fr-FR" sz="2400" dirty="0"/>
              <a:t>. But </a:t>
            </a:r>
            <a:r>
              <a:rPr lang="fr-FR" sz="2400" dirty="0" err="1"/>
              <a:t>at</a:t>
            </a:r>
            <a:r>
              <a:rPr lang="fr-FR" sz="2400" dirty="0"/>
              <a:t> the </a:t>
            </a:r>
            <a:r>
              <a:rPr lang="fr-FR" sz="2400" dirty="0" err="1"/>
              <a:t>same</a:t>
            </a:r>
            <a:r>
              <a:rPr lang="fr-FR" sz="2400" dirty="0"/>
              <a:t> time, </a:t>
            </a:r>
            <a:r>
              <a:rPr lang="fr-FR" sz="2400" dirty="0" err="1"/>
              <a:t>she</a:t>
            </a:r>
            <a:r>
              <a:rPr lang="fr-FR" sz="2400" dirty="0"/>
              <a:t> </a:t>
            </a:r>
            <a:r>
              <a:rPr lang="fr-FR" sz="2400" dirty="0" err="1"/>
              <a:t>is</a:t>
            </a:r>
            <a:r>
              <a:rPr lang="fr-FR" sz="2400" dirty="0"/>
              <a:t> a </a:t>
            </a:r>
            <a:r>
              <a:rPr lang="fr-FR" sz="2400" dirty="0" err="1"/>
              <a:t>knight</a:t>
            </a:r>
            <a:r>
              <a:rPr lang="fr-FR" sz="2400" dirty="0"/>
              <a:t>… </a:t>
            </a:r>
            <a:r>
              <a:rPr lang="fr-FR" sz="2400" dirty="0" err="1"/>
              <a:t>However</a:t>
            </a:r>
            <a:r>
              <a:rPr lang="fr-FR" sz="2400" dirty="0"/>
              <a:t> </a:t>
            </a:r>
            <a:r>
              <a:rPr lang="fr-FR" sz="2400" dirty="0" err="1"/>
              <a:t>at</a:t>
            </a:r>
            <a:r>
              <a:rPr lang="fr-FR" sz="2400" dirty="0"/>
              <a:t> the end, </a:t>
            </a:r>
            <a:r>
              <a:rPr lang="fr-FR" sz="2400" dirty="0" err="1"/>
              <a:t>we</a:t>
            </a:r>
            <a:r>
              <a:rPr lang="fr-FR" sz="2400" dirty="0"/>
              <a:t> </a:t>
            </a:r>
            <a:r>
              <a:rPr lang="fr-FR" sz="2400" dirty="0" err="1"/>
              <a:t>can</a:t>
            </a:r>
            <a:r>
              <a:rPr lang="fr-FR" sz="2400" dirty="0"/>
              <a:t> </a:t>
            </a:r>
            <a:r>
              <a:rPr lang="fr-FR" sz="2400" dirty="0" err="1"/>
              <a:t>see</a:t>
            </a:r>
            <a:r>
              <a:rPr lang="fr-FR" sz="2400" dirty="0"/>
              <a:t> the image of the </a:t>
            </a:r>
            <a:r>
              <a:rPr lang="fr-FR" sz="2400" dirty="0" err="1"/>
              <a:t>perfect</a:t>
            </a:r>
            <a:r>
              <a:rPr lang="fr-FR" sz="2400" dirty="0"/>
              <a:t> </a:t>
            </a:r>
            <a:r>
              <a:rPr lang="fr-FR" sz="2400" dirty="0" err="1"/>
              <a:t>housewife</a:t>
            </a:r>
            <a:r>
              <a:rPr lang="fr-FR" sz="2400" dirty="0"/>
              <a:t> </a:t>
            </a:r>
            <a:r>
              <a:rPr lang="fr-FR" sz="2400" dirty="0" err="1"/>
              <a:t>appearing</a:t>
            </a:r>
            <a:r>
              <a:rPr lang="fr-FR" sz="2400" dirty="0"/>
              <a:t>. </a:t>
            </a:r>
          </a:p>
          <a:p>
            <a:r>
              <a:rPr lang="fr-FR" sz="2400" dirty="0"/>
              <a:t> </a:t>
            </a:r>
          </a:p>
          <a:p>
            <a:r>
              <a:rPr lang="fr-FR" sz="2400" dirty="0"/>
              <a:t>Maelle, Lyon, France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ICHLE~1\AppData\Local\Temp\IMG_02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4258359" cy="5949280"/>
          </a:xfrm>
          <a:prstGeom prst="rect">
            <a:avLst/>
          </a:prstGeom>
          <a:noFill/>
        </p:spPr>
      </p:pic>
      <p:sp>
        <p:nvSpPr>
          <p:cNvPr id="3" name="ZoneTexte 2"/>
          <p:cNvSpPr txBox="1"/>
          <p:nvPr/>
        </p:nvSpPr>
        <p:spPr>
          <a:xfrm>
            <a:off x="5220072" y="692696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You </a:t>
            </a:r>
            <a:r>
              <a:rPr lang="fr-FR" sz="2400" b="1" dirty="0" err="1" smtClean="0"/>
              <a:t>could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take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her</a:t>
            </a:r>
            <a:r>
              <a:rPr lang="fr-FR" sz="2400" b="1" dirty="0" smtClean="0"/>
              <a:t> for €1 per </a:t>
            </a:r>
            <a:r>
              <a:rPr lang="fr-FR" sz="2400" b="1" dirty="0" err="1" smtClean="0"/>
              <a:t>day</a:t>
            </a:r>
            <a:r>
              <a:rPr lang="fr-FR" sz="2400" b="1" dirty="0" smtClean="0"/>
              <a:t>…</a:t>
            </a:r>
            <a:endParaRPr lang="fr-FR" sz="24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5436096" y="1700808"/>
            <a:ext cx="32403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Ad for </a:t>
            </a:r>
            <a:r>
              <a:rPr lang="fr-FR" sz="2000" b="1" dirty="0" err="1" smtClean="0"/>
              <a:t>taking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your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driving</a:t>
            </a:r>
            <a:r>
              <a:rPr lang="fr-FR" sz="2000" b="1" dirty="0" smtClean="0"/>
              <a:t> test for €1 per </a:t>
            </a:r>
            <a:r>
              <a:rPr lang="fr-FR" sz="2000" b="1" dirty="0" err="1" smtClean="0"/>
              <a:t>day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with</a:t>
            </a:r>
            <a:r>
              <a:rPr lang="fr-FR" sz="2000" b="1" dirty="0" smtClean="0"/>
              <a:t> ECF</a:t>
            </a:r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r>
              <a:rPr lang="fr-FR" sz="2000" dirty="0" smtClean="0"/>
              <a:t>This ad </a:t>
            </a:r>
            <a:r>
              <a:rPr lang="fr-FR" sz="2000" dirty="0" err="1" smtClean="0"/>
              <a:t>presents</a:t>
            </a:r>
            <a:r>
              <a:rPr lang="fr-FR" sz="2000" dirty="0" smtClean="0"/>
              <a:t> a </a:t>
            </a:r>
            <a:r>
              <a:rPr lang="fr-FR" sz="2000" dirty="0" err="1" smtClean="0"/>
              <a:t>young</a:t>
            </a:r>
            <a:r>
              <a:rPr lang="fr-FR" sz="2000" dirty="0" smtClean="0"/>
              <a:t>  attractive </a:t>
            </a:r>
            <a:r>
              <a:rPr lang="fr-FR" sz="2000" dirty="0" err="1" smtClean="0"/>
              <a:t>woman</a:t>
            </a:r>
            <a:r>
              <a:rPr lang="fr-FR" sz="2000" dirty="0" smtClean="0"/>
              <a:t> </a:t>
            </a:r>
            <a:r>
              <a:rPr lang="fr-FR" sz="2000" dirty="0" err="1" smtClean="0"/>
              <a:t>hitchhiking</a:t>
            </a:r>
            <a:r>
              <a:rPr lang="fr-FR" sz="2000" dirty="0" smtClean="0"/>
              <a:t>, </a:t>
            </a:r>
            <a:r>
              <a:rPr lang="fr-FR" sz="2000" dirty="0" err="1" smtClean="0"/>
              <a:t>wearing</a:t>
            </a:r>
            <a:r>
              <a:rPr lang="fr-FR" sz="2000" dirty="0" smtClean="0"/>
              <a:t> shorts and </a:t>
            </a:r>
            <a:r>
              <a:rPr lang="fr-FR" sz="2000" dirty="0" err="1" smtClean="0"/>
              <a:t>showing</a:t>
            </a:r>
            <a:r>
              <a:rPr lang="fr-FR" sz="2000" dirty="0" smtClean="0"/>
              <a:t> </a:t>
            </a:r>
            <a:r>
              <a:rPr lang="fr-FR" sz="2000" dirty="0" err="1" smtClean="0"/>
              <a:t>her</a:t>
            </a:r>
            <a:r>
              <a:rPr lang="fr-FR" sz="2000" dirty="0" smtClean="0"/>
              <a:t> legs…to </a:t>
            </a:r>
            <a:r>
              <a:rPr lang="fr-FR" sz="2000" dirty="0" err="1" smtClean="0"/>
              <a:t>attract</a:t>
            </a:r>
            <a:r>
              <a:rPr lang="fr-FR" sz="2000" dirty="0" smtClean="0"/>
              <a:t> the drivers’ attention. </a:t>
            </a:r>
          </a:p>
          <a:p>
            <a:r>
              <a:rPr lang="fr-FR" sz="2000" dirty="0" err="1" smtClean="0"/>
              <a:t>Typical</a:t>
            </a:r>
            <a:r>
              <a:rPr lang="fr-FR" sz="2000" dirty="0" smtClean="0"/>
              <a:t> of the </a:t>
            </a:r>
            <a:r>
              <a:rPr lang="fr-FR" sz="2000" dirty="0" err="1" smtClean="0"/>
              <a:t>woman</a:t>
            </a:r>
            <a:r>
              <a:rPr lang="fr-FR" sz="2000" dirty="0" smtClean="0"/>
              <a:t> as an </a:t>
            </a:r>
            <a:r>
              <a:rPr lang="fr-FR" sz="2000" dirty="0" err="1" smtClean="0"/>
              <a:t>object</a:t>
            </a:r>
            <a:r>
              <a:rPr lang="fr-FR" sz="2000" dirty="0" smtClean="0"/>
              <a:t>. </a:t>
            </a:r>
          </a:p>
          <a:p>
            <a:endParaRPr lang="fr-FR" sz="2000" dirty="0" smtClean="0"/>
          </a:p>
          <a:p>
            <a:r>
              <a:rPr lang="fr-FR" sz="2000" dirty="0" smtClean="0"/>
              <a:t>Justine, Lyon, France</a:t>
            </a:r>
            <a:endParaRPr lang="fr-FR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mage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47664" y="260648"/>
            <a:ext cx="6048752" cy="379539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539552" y="4293096"/>
            <a:ext cx="860444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WHEN FACING TECHNOLOGY, WE ARE ALL A LITTLE BLOND </a:t>
            </a:r>
            <a:endParaRPr lang="fr-FR" sz="2000" dirty="0"/>
          </a:p>
          <a:p>
            <a:r>
              <a:rPr lang="fr-FR" sz="2000" b="1" dirty="0"/>
              <a:t>DARTY</a:t>
            </a:r>
            <a:r>
              <a:rPr lang="fr-FR" sz="2000" dirty="0"/>
              <a:t> (a shop </a:t>
            </a:r>
            <a:r>
              <a:rPr lang="fr-FR" sz="2000" dirty="0" err="1"/>
              <a:t>selling</a:t>
            </a:r>
            <a:r>
              <a:rPr lang="fr-FR" sz="2000" dirty="0"/>
              <a:t> hi-</a:t>
            </a:r>
            <a:r>
              <a:rPr lang="fr-FR" sz="2000" dirty="0" err="1"/>
              <a:t>tech</a:t>
            </a:r>
            <a:r>
              <a:rPr lang="fr-FR" sz="2000" dirty="0"/>
              <a:t> </a:t>
            </a:r>
            <a:r>
              <a:rPr lang="fr-FR" sz="2000" dirty="0" err="1"/>
              <a:t>devices</a:t>
            </a:r>
            <a:r>
              <a:rPr lang="fr-FR" sz="2000" dirty="0"/>
              <a:t>, </a:t>
            </a:r>
            <a:r>
              <a:rPr lang="fr-FR" sz="2000" dirty="0" err="1"/>
              <a:t>etc</a:t>
            </a:r>
            <a:r>
              <a:rPr lang="fr-FR" sz="2000" dirty="0"/>
              <a:t>…)</a:t>
            </a:r>
          </a:p>
          <a:p>
            <a:r>
              <a:rPr lang="fr-FR" sz="2000" dirty="0"/>
              <a:t> </a:t>
            </a:r>
          </a:p>
          <a:p>
            <a:r>
              <a:rPr lang="fr-FR" sz="2000" dirty="0"/>
              <a:t>A </a:t>
            </a:r>
            <a:r>
              <a:rPr lang="fr-FR" sz="2000" dirty="0" err="1"/>
              <a:t>sexist</a:t>
            </a:r>
            <a:r>
              <a:rPr lang="fr-FR" sz="2000" dirty="0"/>
              <a:t> ad </a:t>
            </a:r>
            <a:r>
              <a:rPr lang="fr-FR" sz="2000" dirty="0" err="1"/>
              <a:t>that</a:t>
            </a:r>
            <a:r>
              <a:rPr lang="fr-FR" sz="2000" dirty="0"/>
              <a:t> </a:t>
            </a:r>
            <a:r>
              <a:rPr lang="fr-FR" sz="2000" dirty="0" err="1"/>
              <a:t>refers</a:t>
            </a:r>
            <a:r>
              <a:rPr lang="fr-FR" sz="2000" dirty="0"/>
              <a:t> to blond </a:t>
            </a:r>
            <a:r>
              <a:rPr lang="fr-FR" sz="2000" dirty="0" err="1"/>
              <a:t>women</a:t>
            </a:r>
            <a:r>
              <a:rPr lang="fr-FR" sz="2000" dirty="0"/>
              <a:t> </a:t>
            </a:r>
            <a:r>
              <a:rPr lang="fr-FR" sz="2000" dirty="0" err="1"/>
              <a:t>being</a:t>
            </a:r>
            <a:r>
              <a:rPr lang="fr-FR" sz="2000" dirty="0"/>
              <a:t> a bit </a:t>
            </a:r>
            <a:r>
              <a:rPr lang="fr-FR" sz="2000" dirty="0" err="1"/>
              <a:t>stupid</a:t>
            </a:r>
            <a:r>
              <a:rPr lang="fr-FR" sz="2000" dirty="0"/>
              <a:t> and not </a:t>
            </a:r>
            <a:r>
              <a:rPr lang="fr-FR" sz="2000" dirty="0" err="1"/>
              <a:t>understanding</a:t>
            </a:r>
            <a:r>
              <a:rPr lang="fr-FR" sz="2000" dirty="0"/>
              <a:t> </a:t>
            </a:r>
            <a:r>
              <a:rPr lang="fr-FR" sz="2000" dirty="0" err="1"/>
              <a:t>technology</a:t>
            </a:r>
            <a:r>
              <a:rPr lang="fr-FR" sz="2000" dirty="0"/>
              <a:t> and how </a:t>
            </a:r>
            <a:r>
              <a:rPr lang="fr-FR" sz="2000" dirty="0" err="1"/>
              <a:t>things</a:t>
            </a:r>
            <a:r>
              <a:rPr lang="fr-FR" sz="2000" dirty="0"/>
              <a:t> </a:t>
            </a:r>
            <a:r>
              <a:rPr lang="fr-FR" sz="2000" dirty="0" err="1"/>
              <a:t>work</a:t>
            </a:r>
            <a:r>
              <a:rPr lang="fr-FR" sz="2000" dirty="0"/>
              <a:t>. </a:t>
            </a:r>
          </a:p>
          <a:p>
            <a:r>
              <a:rPr lang="fr-FR" sz="2000" dirty="0"/>
              <a:t> </a:t>
            </a:r>
          </a:p>
          <a:p>
            <a:r>
              <a:rPr lang="fr-FR" sz="2000" dirty="0"/>
              <a:t>Axel, Lyon, France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mage3.JPG"/>
          <p:cNvPicPr/>
          <p:nvPr/>
        </p:nvPicPr>
        <p:blipFill>
          <a:blip r:embed="rId2" cstate="print"/>
          <a:stretch>
            <a:fillRect/>
          </a:stretch>
        </p:blipFill>
        <p:spPr>
          <a:xfrm rot="5400000">
            <a:off x="-324544" y="1124744"/>
            <a:ext cx="5472608" cy="4032448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644008" y="332656"/>
            <a:ext cx="4499992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This ad </a:t>
            </a:r>
            <a:r>
              <a:rPr lang="fr-FR" sz="2000" dirty="0" err="1"/>
              <a:t>is</a:t>
            </a:r>
            <a:r>
              <a:rPr lang="fr-FR" sz="2000" dirty="0"/>
              <a:t> a </a:t>
            </a:r>
            <a:r>
              <a:rPr lang="fr-FR" sz="2000" dirty="0" err="1"/>
              <a:t>promotional</a:t>
            </a:r>
            <a:r>
              <a:rPr lang="fr-FR" sz="2000" dirty="0"/>
              <a:t> </a:t>
            </a:r>
            <a:r>
              <a:rPr lang="fr-FR" sz="2000" dirty="0" err="1"/>
              <a:t>campaign</a:t>
            </a:r>
            <a:r>
              <a:rPr lang="fr-FR" sz="2000" dirty="0"/>
              <a:t> </a:t>
            </a:r>
            <a:r>
              <a:rPr lang="fr-FR" sz="2000" dirty="0" err="1"/>
              <a:t>from</a:t>
            </a:r>
            <a:r>
              <a:rPr lang="fr-FR" sz="2000" dirty="0"/>
              <a:t> </a:t>
            </a:r>
            <a:r>
              <a:rPr lang="fr-FR" sz="2000" dirty="0" err="1"/>
              <a:t>Stylist</a:t>
            </a:r>
            <a:r>
              <a:rPr lang="fr-FR" sz="2000" dirty="0"/>
              <a:t>, a </a:t>
            </a:r>
            <a:r>
              <a:rPr lang="fr-FR" sz="2000" dirty="0" err="1"/>
              <a:t>newspaper</a:t>
            </a:r>
            <a:r>
              <a:rPr lang="fr-FR" sz="2000" dirty="0"/>
              <a:t> for </a:t>
            </a:r>
            <a:r>
              <a:rPr lang="fr-FR" sz="2000" dirty="0" err="1"/>
              <a:t>women</a:t>
            </a:r>
            <a:r>
              <a:rPr lang="fr-FR" sz="2000" dirty="0"/>
              <a:t>. </a:t>
            </a:r>
            <a:r>
              <a:rPr lang="fr-FR" sz="2000" dirty="0" err="1"/>
              <a:t>It's</a:t>
            </a:r>
            <a:r>
              <a:rPr lang="fr-FR" sz="2000" dirty="0"/>
              <a:t> </a:t>
            </a:r>
            <a:r>
              <a:rPr lang="fr-FR" sz="2000" dirty="0" err="1"/>
              <a:t>struck</a:t>
            </a:r>
            <a:r>
              <a:rPr lang="fr-FR" sz="2000" dirty="0"/>
              <a:t> </a:t>
            </a:r>
            <a:r>
              <a:rPr lang="fr-FR" sz="2000" dirty="0" err="1"/>
              <a:t>my</a:t>
            </a:r>
            <a:r>
              <a:rPr lang="fr-FR" sz="2000" dirty="0"/>
              <a:t> attention </a:t>
            </a:r>
            <a:r>
              <a:rPr lang="fr-FR" sz="2000" dirty="0" err="1"/>
              <a:t>because</a:t>
            </a:r>
            <a:r>
              <a:rPr lang="fr-FR" sz="2000" dirty="0"/>
              <a:t> </a:t>
            </a:r>
            <a:r>
              <a:rPr lang="fr-FR" sz="2000" dirty="0" err="1"/>
              <a:t>there</a:t>
            </a:r>
            <a:r>
              <a:rPr lang="fr-FR" sz="2000" dirty="0"/>
              <a:t> </a:t>
            </a:r>
            <a:r>
              <a:rPr lang="fr-FR" sz="2000" dirty="0" err="1"/>
              <a:t>is</a:t>
            </a:r>
            <a:r>
              <a:rPr lang="fr-FR" sz="2000" dirty="0"/>
              <a:t> a </a:t>
            </a:r>
            <a:r>
              <a:rPr lang="fr-FR" sz="2000" dirty="0" err="1"/>
              <a:t>hidden</a:t>
            </a:r>
            <a:r>
              <a:rPr lang="fr-FR" sz="2000" dirty="0"/>
              <a:t> message. </a:t>
            </a:r>
          </a:p>
          <a:p>
            <a:r>
              <a:rPr lang="fr-FR" sz="2000" dirty="0" err="1"/>
              <a:t>Actually</a:t>
            </a:r>
            <a:r>
              <a:rPr lang="fr-FR" sz="2000" dirty="0"/>
              <a:t>, </a:t>
            </a:r>
            <a:r>
              <a:rPr lang="fr-FR" sz="2000" dirty="0" err="1"/>
              <a:t>Stylist</a:t>
            </a:r>
            <a:r>
              <a:rPr lang="fr-FR" sz="2000" dirty="0"/>
              <a:t> has </a:t>
            </a:r>
            <a:r>
              <a:rPr lang="fr-FR" sz="2000" dirty="0" err="1"/>
              <a:t>changed</a:t>
            </a:r>
            <a:r>
              <a:rPr lang="fr-FR" sz="2000" dirty="0"/>
              <a:t> a </a:t>
            </a:r>
            <a:r>
              <a:rPr lang="fr-FR" sz="2000" dirty="0" err="1"/>
              <a:t>famous</a:t>
            </a:r>
            <a:r>
              <a:rPr lang="fr-FR" sz="2000" dirty="0"/>
              <a:t> slogan of the </a:t>
            </a:r>
            <a:r>
              <a:rPr lang="fr-FR" sz="2000" dirty="0" err="1"/>
              <a:t>campaign</a:t>
            </a:r>
            <a:r>
              <a:rPr lang="fr-FR" sz="2000" dirty="0"/>
              <a:t> </a:t>
            </a:r>
            <a:r>
              <a:rPr lang="fr-FR" sz="2000" dirty="0" err="1"/>
              <a:t>against</a:t>
            </a:r>
            <a:r>
              <a:rPr lang="fr-FR" sz="2000" dirty="0"/>
              <a:t> </a:t>
            </a:r>
            <a:r>
              <a:rPr lang="fr-FR" sz="2000" dirty="0" err="1"/>
              <a:t>alcohol</a:t>
            </a:r>
            <a:r>
              <a:rPr lang="fr-FR" sz="2000" dirty="0"/>
              <a:t> in France. The real slogan </a:t>
            </a:r>
            <a:r>
              <a:rPr lang="fr-FR" sz="2000" dirty="0" err="1"/>
              <a:t>was</a:t>
            </a:r>
            <a:r>
              <a:rPr lang="fr-FR" sz="2000" dirty="0"/>
              <a:t> : " L'abus d'alcool est dangereux pour la santé" </a:t>
            </a:r>
            <a:r>
              <a:rPr lang="fr-FR" sz="2000" dirty="0" err="1"/>
              <a:t>which</a:t>
            </a:r>
            <a:r>
              <a:rPr lang="fr-FR" sz="2000" dirty="0"/>
              <a:t> </a:t>
            </a:r>
            <a:r>
              <a:rPr lang="fr-FR" sz="2000" dirty="0" err="1"/>
              <a:t>means</a:t>
            </a:r>
            <a:r>
              <a:rPr lang="fr-FR" sz="2000" dirty="0"/>
              <a:t> " </a:t>
            </a:r>
            <a:r>
              <a:rPr lang="fr-FR" sz="2000" dirty="0" err="1"/>
              <a:t>Alcohol</a:t>
            </a:r>
            <a:r>
              <a:rPr lang="fr-FR" sz="2000" dirty="0"/>
              <a:t> abuse </a:t>
            </a:r>
            <a:r>
              <a:rPr lang="fr-FR" sz="2000" dirty="0" err="1"/>
              <a:t>is</a:t>
            </a:r>
            <a:r>
              <a:rPr lang="fr-FR" sz="2000" dirty="0"/>
              <a:t> </a:t>
            </a:r>
            <a:r>
              <a:rPr lang="fr-FR" sz="2000" dirty="0" err="1"/>
              <a:t>dangerous</a:t>
            </a:r>
            <a:r>
              <a:rPr lang="fr-FR" sz="2000" dirty="0"/>
              <a:t> for </a:t>
            </a:r>
            <a:r>
              <a:rPr lang="fr-FR" sz="2000" dirty="0" err="1"/>
              <a:t>your</a:t>
            </a:r>
            <a:r>
              <a:rPr lang="fr-FR" sz="2000" dirty="0"/>
              <a:t>  </a:t>
            </a:r>
            <a:r>
              <a:rPr lang="fr-FR" sz="2000" dirty="0" err="1"/>
              <a:t>health</a:t>
            </a:r>
            <a:r>
              <a:rPr lang="fr-FR" sz="2000" dirty="0"/>
              <a:t>". The </a:t>
            </a:r>
            <a:r>
              <a:rPr lang="fr-FR" sz="2000" dirty="0" err="1"/>
              <a:t>catchphrase</a:t>
            </a:r>
            <a:r>
              <a:rPr lang="fr-FR" sz="2000" dirty="0"/>
              <a:t> in </a:t>
            </a:r>
            <a:r>
              <a:rPr lang="fr-FR" sz="2000" dirty="0" err="1"/>
              <a:t>this</a:t>
            </a:r>
            <a:r>
              <a:rPr lang="fr-FR" sz="2000" dirty="0"/>
              <a:t> ad </a:t>
            </a:r>
            <a:r>
              <a:rPr lang="fr-FR" sz="2000" dirty="0" err="1"/>
              <a:t>is</a:t>
            </a:r>
            <a:r>
              <a:rPr lang="fr-FR" sz="2000" dirty="0"/>
              <a:t> " L'abus d'eau est dangereux pour la popularité" </a:t>
            </a:r>
            <a:r>
              <a:rPr lang="fr-FR" sz="2000" dirty="0" err="1"/>
              <a:t>which</a:t>
            </a:r>
            <a:r>
              <a:rPr lang="fr-FR" sz="2000" dirty="0"/>
              <a:t> </a:t>
            </a:r>
            <a:r>
              <a:rPr lang="fr-FR" sz="2000" dirty="0" err="1"/>
              <a:t>means</a:t>
            </a:r>
            <a:r>
              <a:rPr lang="fr-FR" sz="2000" dirty="0"/>
              <a:t> " water abuse </a:t>
            </a:r>
            <a:r>
              <a:rPr lang="fr-FR" sz="2000" dirty="0" err="1"/>
              <a:t>is</a:t>
            </a:r>
            <a:r>
              <a:rPr lang="fr-FR" sz="2000" dirty="0"/>
              <a:t> </a:t>
            </a:r>
            <a:r>
              <a:rPr lang="fr-FR" sz="2000" dirty="0" err="1"/>
              <a:t>dangerous</a:t>
            </a:r>
            <a:r>
              <a:rPr lang="fr-FR" sz="2000" dirty="0"/>
              <a:t> for </a:t>
            </a:r>
            <a:r>
              <a:rPr lang="fr-FR" sz="2000" dirty="0" err="1"/>
              <a:t>popularity</a:t>
            </a:r>
            <a:r>
              <a:rPr lang="fr-FR" sz="2000" dirty="0"/>
              <a:t> ". You </a:t>
            </a:r>
            <a:r>
              <a:rPr lang="fr-FR" sz="2000" dirty="0" err="1"/>
              <a:t>can</a:t>
            </a:r>
            <a:r>
              <a:rPr lang="fr-FR" sz="2000" dirty="0"/>
              <a:t> </a:t>
            </a:r>
            <a:r>
              <a:rPr lang="fr-FR" sz="2000" dirty="0" err="1"/>
              <a:t>see</a:t>
            </a:r>
            <a:r>
              <a:rPr lang="fr-FR" sz="2000" dirty="0"/>
              <a:t> a </a:t>
            </a:r>
            <a:r>
              <a:rPr lang="fr-FR" sz="2000" dirty="0" err="1"/>
              <a:t>woman</a:t>
            </a:r>
            <a:r>
              <a:rPr lang="fr-FR" sz="2000" dirty="0"/>
              <a:t> </a:t>
            </a:r>
            <a:r>
              <a:rPr lang="fr-FR" sz="2000" dirty="0" err="1"/>
              <a:t>drinking</a:t>
            </a:r>
            <a:r>
              <a:rPr lang="fr-FR" sz="2000" dirty="0"/>
              <a:t> a glass of water </a:t>
            </a:r>
            <a:r>
              <a:rPr lang="fr-FR" sz="2000" dirty="0" err="1"/>
              <a:t>so</a:t>
            </a:r>
            <a:r>
              <a:rPr lang="fr-FR" sz="2000" dirty="0"/>
              <a:t> </a:t>
            </a:r>
            <a:r>
              <a:rPr lang="fr-FR" sz="2000" dirty="0" err="1"/>
              <a:t>it's</a:t>
            </a:r>
            <a:r>
              <a:rPr lang="fr-FR" sz="2000" dirty="0"/>
              <a:t> </a:t>
            </a:r>
            <a:r>
              <a:rPr lang="fr-FR" sz="2000" dirty="0" err="1"/>
              <a:t>little</a:t>
            </a:r>
            <a:r>
              <a:rPr lang="fr-FR" sz="2000" dirty="0"/>
              <a:t> bit </a:t>
            </a:r>
            <a:r>
              <a:rPr lang="fr-FR" sz="2000" dirty="0" err="1"/>
              <a:t>provocative</a:t>
            </a:r>
            <a:r>
              <a:rPr lang="fr-FR" sz="2000" dirty="0"/>
              <a:t> to </a:t>
            </a:r>
            <a:r>
              <a:rPr lang="fr-FR" sz="2000" dirty="0" err="1"/>
              <a:t>say</a:t>
            </a:r>
            <a:r>
              <a:rPr lang="fr-FR" sz="2000" dirty="0"/>
              <a:t> </a:t>
            </a:r>
            <a:r>
              <a:rPr lang="fr-FR" sz="2000" dirty="0" err="1"/>
              <a:t>that</a:t>
            </a:r>
            <a:r>
              <a:rPr lang="fr-FR" sz="2000" dirty="0"/>
              <a:t> water </a:t>
            </a:r>
            <a:r>
              <a:rPr lang="fr-FR" sz="2000" dirty="0" err="1"/>
              <a:t>is</a:t>
            </a:r>
            <a:r>
              <a:rPr lang="fr-FR" sz="2000" dirty="0"/>
              <a:t> </a:t>
            </a:r>
            <a:r>
              <a:rPr lang="fr-FR" sz="2000" dirty="0" err="1"/>
              <a:t>dangerous</a:t>
            </a:r>
            <a:r>
              <a:rPr lang="fr-FR" sz="2000" dirty="0"/>
              <a:t>... And </a:t>
            </a:r>
            <a:r>
              <a:rPr lang="fr-FR" sz="2000" dirty="0" err="1"/>
              <a:t>that</a:t>
            </a:r>
            <a:r>
              <a:rPr lang="fr-FR" sz="2000" dirty="0"/>
              <a:t> </a:t>
            </a:r>
            <a:r>
              <a:rPr lang="fr-FR" sz="2000" dirty="0" err="1"/>
              <a:t>you</a:t>
            </a:r>
            <a:r>
              <a:rPr lang="fr-FR" sz="2000" dirty="0"/>
              <a:t> </a:t>
            </a:r>
            <a:r>
              <a:rPr lang="fr-FR" sz="2000" dirty="0" err="1"/>
              <a:t>cannot</a:t>
            </a:r>
            <a:r>
              <a:rPr lang="fr-FR" sz="2000" dirty="0"/>
              <a:t> </a:t>
            </a:r>
            <a:r>
              <a:rPr lang="fr-FR" sz="2000" dirty="0" err="1"/>
              <a:t>be</a:t>
            </a:r>
            <a:r>
              <a:rPr lang="fr-FR" sz="2000" dirty="0"/>
              <a:t> </a:t>
            </a:r>
            <a:r>
              <a:rPr lang="fr-FR" sz="2000" dirty="0" err="1"/>
              <a:t>popular</a:t>
            </a:r>
            <a:r>
              <a:rPr lang="fr-FR" sz="2000" dirty="0"/>
              <a:t> if </a:t>
            </a:r>
            <a:r>
              <a:rPr lang="fr-FR" sz="2000" dirty="0" err="1"/>
              <a:t>you</a:t>
            </a:r>
            <a:r>
              <a:rPr lang="fr-FR" sz="2000" dirty="0"/>
              <a:t> </a:t>
            </a:r>
            <a:r>
              <a:rPr lang="fr-FR" sz="2000" dirty="0" err="1"/>
              <a:t>don’t</a:t>
            </a:r>
            <a:r>
              <a:rPr lang="fr-FR" sz="2000" dirty="0"/>
              <a:t> drink </a:t>
            </a:r>
            <a:r>
              <a:rPr lang="fr-FR" sz="2000" dirty="0" err="1"/>
              <a:t>anything</a:t>
            </a:r>
            <a:r>
              <a:rPr lang="fr-FR" sz="2000" dirty="0"/>
              <a:t> </a:t>
            </a:r>
            <a:r>
              <a:rPr lang="fr-FR" sz="2000" dirty="0" err="1"/>
              <a:t>else</a:t>
            </a:r>
            <a:r>
              <a:rPr lang="fr-FR" sz="2000" dirty="0"/>
              <a:t> !</a:t>
            </a:r>
          </a:p>
          <a:p>
            <a:r>
              <a:rPr lang="fr-FR" sz="2000" dirty="0"/>
              <a:t> </a:t>
            </a:r>
          </a:p>
          <a:p>
            <a:r>
              <a:rPr lang="fr-FR" sz="2000" dirty="0"/>
              <a:t>Julie, Lyon, France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pub sexiste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1600" y="260648"/>
            <a:ext cx="7200800" cy="3456384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23528" y="3718679"/>
            <a:ext cx="88204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1st </a:t>
            </a:r>
            <a:r>
              <a:rPr lang="fr-FR" dirty="0" err="1"/>
              <a:t>picture</a:t>
            </a:r>
            <a:r>
              <a:rPr lang="fr-FR" dirty="0"/>
              <a:t> : </a:t>
            </a:r>
            <a:r>
              <a:rPr lang="fr-FR" dirty="0" err="1"/>
              <a:t>My</a:t>
            </a:r>
            <a:r>
              <a:rPr lang="fr-FR" dirty="0"/>
              <a:t> phone </a:t>
            </a:r>
            <a:r>
              <a:rPr lang="fr-FR" dirty="0" err="1"/>
              <a:t>hasn’t</a:t>
            </a:r>
            <a:r>
              <a:rPr lang="fr-FR" dirty="0"/>
              <a:t> </a:t>
            </a:r>
            <a:r>
              <a:rPr lang="fr-FR" dirty="0" err="1"/>
              <a:t>rung</a:t>
            </a:r>
            <a:r>
              <a:rPr lang="fr-FR" dirty="0"/>
              <a:t> </a:t>
            </a:r>
            <a:r>
              <a:rPr lang="fr-FR" dirty="0" err="1"/>
              <a:t>since</a:t>
            </a:r>
            <a:r>
              <a:rPr lang="fr-FR" dirty="0"/>
              <a:t> the 11th  of </a:t>
            </a:r>
            <a:r>
              <a:rPr lang="fr-FR" dirty="0" err="1"/>
              <a:t>June</a:t>
            </a:r>
            <a:endParaRPr lang="fr-FR" dirty="0"/>
          </a:p>
          <a:p>
            <a:r>
              <a:rPr lang="fr-FR" dirty="0"/>
              <a:t>2nd </a:t>
            </a:r>
            <a:r>
              <a:rPr lang="fr-FR" dirty="0" err="1"/>
              <a:t>picture</a:t>
            </a:r>
            <a:r>
              <a:rPr lang="fr-FR" dirty="0"/>
              <a:t> : Is </a:t>
            </a:r>
            <a:r>
              <a:rPr lang="fr-FR" dirty="0" err="1"/>
              <a:t>there</a:t>
            </a:r>
            <a:r>
              <a:rPr lang="fr-FR" dirty="0"/>
              <a:t> a single </a:t>
            </a:r>
            <a:r>
              <a:rPr lang="fr-FR" dirty="0" err="1"/>
              <a:t>guy</a:t>
            </a:r>
            <a:r>
              <a:rPr lang="fr-FR" dirty="0"/>
              <a:t> </a:t>
            </a:r>
            <a:r>
              <a:rPr lang="fr-FR" dirty="0" err="1"/>
              <a:t>who</a:t>
            </a:r>
            <a:r>
              <a:rPr lang="fr-FR" dirty="0"/>
              <a:t> </a:t>
            </a:r>
            <a:r>
              <a:rPr lang="fr-FR" dirty="0" err="1"/>
              <a:t>doesn't</a:t>
            </a:r>
            <a:r>
              <a:rPr lang="fr-FR" dirty="0"/>
              <a:t> </a:t>
            </a:r>
            <a:r>
              <a:rPr lang="fr-FR" dirty="0" err="1"/>
              <a:t>watch</a:t>
            </a:r>
            <a:r>
              <a:rPr lang="fr-FR" dirty="0"/>
              <a:t> the soccer on TV?</a:t>
            </a:r>
          </a:p>
          <a:p>
            <a:r>
              <a:rPr lang="fr-FR" dirty="0"/>
              <a:t>3rd </a:t>
            </a:r>
            <a:r>
              <a:rPr lang="fr-FR" dirty="0" err="1"/>
              <a:t>picture</a:t>
            </a:r>
            <a:r>
              <a:rPr lang="fr-FR" dirty="0"/>
              <a:t> : I know a </a:t>
            </a:r>
            <a:r>
              <a:rPr lang="fr-FR" dirty="0" err="1"/>
              <a:t>much</a:t>
            </a:r>
            <a:r>
              <a:rPr lang="fr-FR" dirty="0"/>
              <a:t> </a:t>
            </a:r>
            <a:r>
              <a:rPr lang="fr-FR" dirty="0" err="1"/>
              <a:t>better</a:t>
            </a:r>
            <a:r>
              <a:rPr lang="fr-FR" dirty="0"/>
              <a:t> </a:t>
            </a:r>
            <a:r>
              <a:rPr lang="fr-FR" dirty="0" err="1"/>
              <a:t>way</a:t>
            </a:r>
            <a:r>
              <a:rPr lang="fr-FR" dirty="0"/>
              <a:t> to </a:t>
            </a:r>
            <a:r>
              <a:rPr lang="fr-FR" dirty="0" err="1"/>
              <a:t>spend</a:t>
            </a:r>
            <a:r>
              <a:rPr lang="fr-FR" dirty="0"/>
              <a:t> 90 minutes</a:t>
            </a:r>
          </a:p>
          <a:p>
            <a:r>
              <a:rPr lang="fr-FR" dirty="0"/>
              <a:t>In the </a:t>
            </a:r>
            <a:r>
              <a:rPr lang="fr-FR" dirty="0" err="1"/>
              <a:t>yellow</a:t>
            </a:r>
            <a:r>
              <a:rPr lang="fr-FR" dirty="0"/>
              <a:t> </a:t>
            </a:r>
            <a:r>
              <a:rPr lang="fr-FR" dirty="0" err="1"/>
              <a:t>strip</a:t>
            </a:r>
            <a:r>
              <a:rPr lang="fr-FR" dirty="0"/>
              <a:t> : 31 </a:t>
            </a:r>
            <a:r>
              <a:rPr lang="fr-FR" dirty="0" err="1"/>
              <a:t>days</a:t>
            </a:r>
            <a:r>
              <a:rPr lang="fr-FR" dirty="0"/>
              <a:t> of football. Wake up and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ready</a:t>
            </a:r>
            <a:r>
              <a:rPr lang="fr-FR" dirty="0"/>
              <a:t>.</a:t>
            </a:r>
          </a:p>
          <a:p>
            <a:r>
              <a:rPr lang="fr-FR" b="1" dirty="0"/>
              <a:t>Ad for the </a:t>
            </a:r>
            <a:r>
              <a:rPr lang="fr-FR" b="1" dirty="0" err="1"/>
              <a:t>anti-perspirant</a:t>
            </a:r>
            <a:r>
              <a:rPr lang="fr-FR" b="1" dirty="0"/>
              <a:t> </a:t>
            </a:r>
            <a:r>
              <a:rPr lang="fr-FR" b="1" dirty="0" smtClean="0"/>
              <a:t>AXE</a:t>
            </a:r>
          </a:p>
          <a:p>
            <a:r>
              <a:rPr lang="fr-FR" b="1" dirty="0" smtClean="0"/>
              <a:t> </a:t>
            </a:r>
            <a:endParaRPr lang="fr-FR" dirty="0"/>
          </a:p>
          <a:p>
            <a:r>
              <a:rPr lang="fr-FR" b="1" dirty="0"/>
              <a:t>This ad </a:t>
            </a:r>
            <a:r>
              <a:rPr lang="fr-FR" b="1" dirty="0" err="1"/>
              <a:t>was</a:t>
            </a:r>
            <a:r>
              <a:rPr lang="fr-FR" b="1" dirty="0"/>
              <a:t> </a:t>
            </a:r>
            <a:r>
              <a:rPr lang="fr-FR" b="1" dirty="0" err="1"/>
              <a:t>shown</a:t>
            </a:r>
            <a:r>
              <a:rPr lang="fr-FR" b="1" dirty="0"/>
              <a:t> </a:t>
            </a:r>
            <a:r>
              <a:rPr lang="fr-FR" b="1" dirty="0" err="1"/>
              <a:t>during</a:t>
            </a:r>
            <a:r>
              <a:rPr lang="fr-FR" b="1" dirty="0"/>
              <a:t> the </a:t>
            </a:r>
            <a:r>
              <a:rPr lang="fr-FR" b="1" dirty="0" err="1"/>
              <a:t>European</a:t>
            </a:r>
            <a:r>
              <a:rPr lang="fr-FR" b="1" dirty="0"/>
              <a:t> football </a:t>
            </a:r>
            <a:r>
              <a:rPr lang="fr-FR" b="1" dirty="0" err="1"/>
              <a:t>cup</a:t>
            </a:r>
            <a:r>
              <a:rPr lang="fr-FR" b="1" dirty="0"/>
              <a:t>. It shows </a:t>
            </a:r>
            <a:r>
              <a:rPr lang="fr-FR" b="1" dirty="0" err="1"/>
              <a:t>women</a:t>
            </a:r>
            <a:r>
              <a:rPr lang="fr-FR" b="1" dirty="0"/>
              <a:t> </a:t>
            </a:r>
            <a:r>
              <a:rPr lang="fr-FR" b="1" dirty="0" err="1"/>
              <a:t>waiting</a:t>
            </a:r>
            <a:r>
              <a:rPr lang="fr-FR" b="1" dirty="0"/>
              <a:t> for the end of the </a:t>
            </a:r>
            <a:r>
              <a:rPr lang="fr-FR" b="1" dirty="0" err="1"/>
              <a:t>competition</a:t>
            </a:r>
            <a:r>
              <a:rPr lang="fr-FR" b="1" dirty="0"/>
              <a:t>, or </a:t>
            </a:r>
            <a:r>
              <a:rPr lang="fr-FR" b="1" dirty="0" err="1"/>
              <a:t>craving</a:t>
            </a:r>
            <a:r>
              <a:rPr lang="fr-FR" b="1" dirty="0"/>
              <a:t> men. </a:t>
            </a:r>
            <a:r>
              <a:rPr lang="fr-FR" b="1" dirty="0" err="1"/>
              <a:t>Women</a:t>
            </a:r>
            <a:r>
              <a:rPr lang="fr-FR" b="1" dirty="0"/>
              <a:t> are </a:t>
            </a:r>
            <a:r>
              <a:rPr lang="fr-FR" b="1" dirty="0" err="1"/>
              <a:t>shown</a:t>
            </a:r>
            <a:r>
              <a:rPr lang="fr-FR" b="1" dirty="0"/>
              <a:t> as </a:t>
            </a:r>
            <a:r>
              <a:rPr lang="fr-FR" b="1" dirty="0" err="1"/>
              <a:t>sexual</a:t>
            </a:r>
            <a:r>
              <a:rPr lang="fr-FR" b="1" dirty="0"/>
              <a:t> </a:t>
            </a:r>
            <a:r>
              <a:rPr lang="fr-FR" b="1" dirty="0" err="1"/>
              <a:t>objects</a:t>
            </a:r>
            <a:r>
              <a:rPr lang="fr-FR" b="1" dirty="0"/>
              <a:t> </a:t>
            </a:r>
            <a:r>
              <a:rPr lang="fr-FR" b="1" dirty="0" err="1"/>
              <a:t>who</a:t>
            </a:r>
            <a:r>
              <a:rPr lang="fr-FR" b="1" dirty="0"/>
              <a:t> </a:t>
            </a:r>
            <a:r>
              <a:rPr lang="fr-FR" b="1" dirty="0" err="1"/>
              <a:t>just</a:t>
            </a:r>
            <a:r>
              <a:rPr lang="fr-FR" b="1" dirty="0"/>
              <a:t> </a:t>
            </a:r>
            <a:r>
              <a:rPr lang="fr-FR" b="1" dirty="0" err="1"/>
              <a:t>want</a:t>
            </a:r>
            <a:r>
              <a:rPr lang="fr-FR" b="1" dirty="0"/>
              <a:t> to </a:t>
            </a:r>
            <a:r>
              <a:rPr lang="fr-FR" b="1" dirty="0" err="1"/>
              <a:t>attract</a:t>
            </a:r>
            <a:r>
              <a:rPr lang="fr-FR" b="1" dirty="0"/>
              <a:t> men </a:t>
            </a:r>
            <a:r>
              <a:rPr lang="fr-FR" b="1" dirty="0" err="1"/>
              <a:t>with</a:t>
            </a:r>
            <a:r>
              <a:rPr lang="fr-FR" b="1" dirty="0"/>
              <a:t> </a:t>
            </a:r>
            <a:r>
              <a:rPr lang="fr-FR" b="1" dirty="0" err="1"/>
              <a:t>provocative</a:t>
            </a:r>
            <a:r>
              <a:rPr lang="fr-FR" b="1" dirty="0"/>
              <a:t> attitude, </a:t>
            </a:r>
            <a:r>
              <a:rPr lang="fr-FR" b="1" dirty="0" err="1"/>
              <a:t>wearing</a:t>
            </a:r>
            <a:r>
              <a:rPr lang="fr-FR" b="1" dirty="0"/>
              <a:t> </a:t>
            </a:r>
            <a:r>
              <a:rPr lang="fr-FR" b="1" dirty="0" err="1"/>
              <a:t>very</a:t>
            </a:r>
            <a:r>
              <a:rPr lang="fr-FR" b="1" dirty="0"/>
              <a:t> </a:t>
            </a:r>
            <a:r>
              <a:rPr lang="fr-FR" b="1" dirty="0" err="1"/>
              <a:t>little</a:t>
            </a:r>
            <a:r>
              <a:rPr lang="fr-FR" b="1" dirty="0"/>
              <a:t> </a:t>
            </a:r>
            <a:r>
              <a:rPr lang="fr-FR" b="1" dirty="0" err="1"/>
              <a:t>clothes</a:t>
            </a:r>
            <a:r>
              <a:rPr lang="fr-FR" b="1" dirty="0"/>
              <a:t>. </a:t>
            </a:r>
            <a:r>
              <a:rPr lang="fr-FR" b="1" dirty="0" err="1"/>
              <a:t>Very</a:t>
            </a:r>
            <a:r>
              <a:rPr lang="fr-FR" b="1" dirty="0"/>
              <a:t> </a:t>
            </a:r>
            <a:r>
              <a:rPr lang="fr-FR" b="1" dirty="0" err="1"/>
              <a:t>stereotyped</a:t>
            </a:r>
            <a:r>
              <a:rPr lang="fr-FR" b="1" dirty="0"/>
              <a:t> and </a:t>
            </a:r>
            <a:r>
              <a:rPr lang="fr-FR" b="1" dirty="0" err="1"/>
              <a:t>also</a:t>
            </a:r>
            <a:r>
              <a:rPr lang="fr-FR" b="1" dirty="0"/>
              <a:t> </a:t>
            </a:r>
            <a:r>
              <a:rPr lang="fr-FR" b="1" dirty="0" err="1"/>
              <a:t>implying</a:t>
            </a:r>
            <a:r>
              <a:rPr lang="fr-FR" b="1" dirty="0"/>
              <a:t> </a:t>
            </a:r>
            <a:r>
              <a:rPr lang="fr-FR" b="1" dirty="0" err="1"/>
              <a:t>that</a:t>
            </a:r>
            <a:r>
              <a:rPr lang="fr-FR" b="1" dirty="0"/>
              <a:t> all men </a:t>
            </a:r>
            <a:r>
              <a:rPr lang="fr-FR" b="1" dirty="0" err="1"/>
              <a:t>watch</a:t>
            </a:r>
            <a:r>
              <a:rPr lang="fr-FR" b="1" dirty="0"/>
              <a:t> football (</a:t>
            </a:r>
            <a:r>
              <a:rPr lang="fr-FR" b="1" dirty="0" err="1"/>
              <a:t>another</a:t>
            </a:r>
            <a:r>
              <a:rPr lang="fr-FR" b="1" dirty="0"/>
              <a:t> </a:t>
            </a:r>
            <a:r>
              <a:rPr lang="fr-FR" b="1" dirty="0" err="1"/>
              <a:t>sexist</a:t>
            </a:r>
            <a:r>
              <a:rPr lang="fr-FR" b="1" dirty="0"/>
              <a:t> </a:t>
            </a:r>
            <a:r>
              <a:rPr lang="fr-FR" b="1" dirty="0" err="1"/>
              <a:t>idea</a:t>
            </a:r>
            <a:r>
              <a:rPr lang="fr-FR" b="1" dirty="0"/>
              <a:t>). </a:t>
            </a:r>
            <a:endParaRPr lang="fr-FR" dirty="0"/>
          </a:p>
          <a:p>
            <a:r>
              <a:rPr lang="fr-FR" b="1" dirty="0"/>
              <a:t>Thomas, Lyon, France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319</Words>
  <Application>Microsoft Office PowerPoint</Application>
  <PresentationFormat>Affichage à l'écran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Michèle Pénelon</dc:creator>
  <cp:lastModifiedBy>Michèle Pénelon</cp:lastModifiedBy>
  <cp:revision>2</cp:revision>
  <dcterms:created xsi:type="dcterms:W3CDTF">2017-01-18T19:53:42Z</dcterms:created>
  <dcterms:modified xsi:type="dcterms:W3CDTF">2017-01-18T20:07:23Z</dcterms:modified>
</cp:coreProperties>
</file>