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media/image16.jpeg" ContentType="image/jpeg"/>
  <Override PartName="/ppt/media/image13.png" ContentType="image/png"/>
  <Override PartName="/ppt/media/image12.png" ContentType="image/png"/>
  <Override PartName="/ppt/media/image11.png" ContentType="image/png"/>
  <Override PartName="/ppt/media/image10.png" ContentType="image/png"/>
  <Override PartName="/ppt/media/image9.png" ContentType="image/png"/>
  <Override PartName="/ppt/media/image7.png" ContentType="image/png"/>
  <Override PartName="/ppt/media/image6.png" ContentType="image/png"/>
  <Override PartName="/ppt/media/image5.png" ContentType="image/png"/>
  <Override PartName="/ppt/media/image14.png" ContentType="image/png"/>
  <Override PartName="/ppt/media/image4.jpeg" ContentType="image/jpeg"/>
  <Override PartName="/ppt/media/image3.png" ContentType="image/png"/>
  <Override PartName="/ppt/media/image2.png" ContentType="image/png"/>
  <Override PartName="/ppt/media/image15.jpeg" ContentType="image/jpeg"/>
  <Override PartName="/ppt/media/image8.png" ContentType="image/png"/>
  <Override PartName="/ppt/media/image1.jpeg" ContentType="image/jpe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34" name="PlaceHolder 2"/>
          <p:cNvSpPr>
            <a:spLocks noGrp="1"/>
          </p:cNvSpPr>
          <p:nvPr>
            <p:ph type="body"/>
          </p:nvPr>
        </p:nvSpPr>
        <p:spPr>
          <a:xfrm>
            <a:off x="457200" y="1219320"/>
            <a:ext cx="8229240" cy="2355120"/>
          </a:xfrm>
          <a:prstGeom prst="rect">
            <a:avLst/>
          </a:prstGeom>
        </p:spPr>
        <p:txBody>
          <a:bodyPr lIns="0" rIns="0" tIns="0" bIns="0"/>
          <a:p>
            <a:endParaRPr/>
          </a:p>
        </p:txBody>
      </p:sp>
      <p:sp>
        <p:nvSpPr>
          <p:cNvPr id="35" name="PlaceHolder 3"/>
          <p:cNvSpPr>
            <a:spLocks noGrp="1"/>
          </p:cNvSpPr>
          <p:nvPr>
            <p:ph type="body"/>
          </p:nvPr>
        </p:nvSpPr>
        <p:spPr>
          <a:xfrm>
            <a:off x="457200" y="3798720"/>
            <a:ext cx="8229240" cy="235512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37" name="PlaceHolder 2"/>
          <p:cNvSpPr>
            <a:spLocks noGrp="1"/>
          </p:cNvSpPr>
          <p:nvPr>
            <p:ph type="body"/>
          </p:nvPr>
        </p:nvSpPr>
        <p:spPr>
          <a:xfrm>
            <a:off x="457200" y="1219320"/>
            <a:ext cx="4015800" cy="2355120"/>
          </a:xfrm>
          <a:prstGeom prst="rect">
            <a:avLst/>
          </a:prstGeom>
        </p:spPr>
        <p:txBody>
          <a:bodyPr lIns="0" rIns="0" tIns="0" bIns="0"/>
          <a:p>
            <a:endParaRPr/>
          </a:p>
        </p:txBody>
      </p:sp>
      <p:sp>
        <p:nvSpPr>
          <p:cNvPr id="38" name="PlaceHolder 3"/>
          <p:cNvSpPr>
            <a:spLocks noGrp="1"/>
          </p:cNvSpPr>
          <p:nvPr>
            <p:ph type="body"/>
          </p:nvPr>
        </p:nvSpPr>
        <p:spPr>
          <a:xfrm>
            <a:off x="4674240" y="1219320"/>
            <a:ext cx="4015800" cy="2355120"/>
          </a:xfrm>
          <a:prstGeom prst="rect">
            <a:avLst/>
          </a:prstGeom>
        </p:spPr>
        <p:txBody>
          <a:bodyPr lIns="0" rIns="0" tIns="0" bIns="0"/>
          <a:p>
            <a:endParaRPr/>
          </a:p>
        </p:txBody>
      </p:sp>
      <p:sp>
        <p:nvSpPr>
          <p:cNvPr id="39" name="PlaceHolder 4"/>
          <p:cNvSpPr>
            <a:spLocks noGrp="1"/>
          </p:cNvSpPr>
          <p:nvPr>
            <p:ph type="body"/>
          </p:nvPr>
        </p:nvSpPr>
        <p:spPr>
          <a:xfrm>
            <a:off x="4674240" y="3798720"/>
            <a:ext cx="4015800" cy="2355120"/>
          </a:xfrm>
          <a:prstGeom prst="rect">
            <a:avLst/>
          </a:prstGeom>
        </p:spPr>
        <p:txBody>
          <a:bodyPr lIns="0" rIns="0" tIns="0" bIns="0"/>
          <a:p>
            <a:endParaRPr/>
          </a:p>
        </p:txBody>
      </p:sp>
      <p:sp>
        <p:nvSpPr>
          <p:cNvPr id="40" name="PlaceHolder 5"/>
          <p:cNvSpPr>
            <a:spLocks noGrp="1"/>
          </p:cNvSpPr>
          <p:nvPr>
            <p:ph type="body"/>
          </p:nvPr>
        </p:nvSpPr>
        <p:spPr>
          <a:xfrm>
            <a:off x="457200" y="3798720"/>
            <a:ext cx="4015800" cy="235512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42" name="PlaceHolder 2"/>
          <p:cNvSpPr>
            <a:spLocks noGrp="1"/>
          </p:cNvSpPr>
          <p:nvPr>
            <p:ph type="body"/>
          </p:nvPr>
        </p:nvSpPr>
        <p:spPr>
          <a:xfrm>
            <a:off x="457200" y="1219320"/>
            <a:ext cx="8229240" cy="4937400"/>
          </a:xfrm>
          <a:prstGeom prst="rect">
            <a:avLst/>
          </a:prstGeom>
        </p:spPr>
        <p:txBody>
          <a:bodyPr lIns="0" rIns="0" tIns="0" bIns="0"/>
          <a:p>
            <a:endParaRPr/>
          </a:p>
        </p:txBody>
      </p:sp>
      <p:sp>
        <p:nvSpPr>
          <p:cNvPr id="43" name="PlaceHolder 3"/>
          <p:cNvSpPr>
            <a:spLocks noGrp="1"/>
          </p:cNvSpPr>
          <p:nvPr>
            <p:ph type="body"/>
          </p:nvPr>
        </p:nvSpPr>
        <p:spPr>
          <a:xfrm>
            <a:off x="457200" y="1219320"/>
            <a:ext cx="8229240" cy="4937400"/>
          </a:xfrm>
          <a:prstGeom prst="rect">
            <a:avLst/>
          </a:prstGeom>
        </p:spPr>
        <p:txBody>
          <a:bodyPr lIns="0" rIns="0" tIns="0" bIns="0"/>
          <a:p>
            <a:endParaRPr/>
          </a:p>
        </p:txBody>
      </p:sp>
      <p:pic>
        <p:nvPicPr>
          <p:cNvPr id="44" name="" descr=""/>
          <p:cNvPicPr/>
          <p:nvPr/>
        </p:nvPicPr>
        <p:blipFill>
          <a:blip r:embed="rId2"/>
          <a:stretch/>
        </p:blipFill>
        <p:spPr>
          <a:xfrm>
            <a:off x="1477440" y="1218960"/>
            <a:ext cx="6188040" cy="4937400"/>
          </a:xfrm>
          <a:prstGeom prst="rect">
            <a:avLst/>
          </a:prstGeom>
          <a:ln>
            <a:noFill/>
          </a:ln>
        </p:spPr>
      </p:pic>
      <p:pic>
        <p:nvPicPr>
          <p:cNvPr id="45" name="" descr=""/>
          <p:cNvPicPr/>
          <p:nvPr/>
        </p:nvPicPr>
        <p:blipFill>
          <a:blip r:embed="rId3"/>
          <a:stretch/>
        </p:blipFill>
        <p:spPr>
          <a:xfrm>
            <a:off x="1477440" y="1218960"/>
            <a:ext cx="6188040" cy="49374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55" name="PlaceHolder 2"/>
          <p:cNvSpPr>
            <a:spLocks noGrp="1"/>
          </p:cNvSpPr>
          <p:nvPr>
            <p:ph type="subTitle"/>
          </p:nvPr>
        </p:nvSpPr>
        <p:spPr>
          <a:xfrm>
            <a:off x="457200" y="1219320"/>
            <a:ext cx="8229240" cy="493740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57" name="PlaceHolder 2"/>
          <p:cNvSpPr>
            <a:spLocks noGrp="1"/>
          </p:cNvSpPr>
          <p:nvPr>
            <p:ph type="body"/>
          </p:nvPr>
        </p:nvSpPr>
        <p:spPr>
          <a:xfrm>
            <a:off x="457200" y="1219320"/>
            <a:ext cx="8229240" cy="493740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59" name="PlaceHolder 2"/>
          <p:cNvSpPr>
            <a:spLocks noGrp="1"/>
          </p:cNvSpPr>
          <p:nvPr>
            <p:ph type="body"/>
          </p:nvPr>
        </p:nvSpPr>
        <p:spPr>
          <a:xfrm>
            <a:off x="457200" y="1219320"/>
            <a:ext cx="4015800" cy="4937400"/>
          </a:xfrm>
          <a:prstGeom prst="rect">
            <a:avLst/>
          </a:prstGeom>
        </p:spPr>
        <p:txBody>
          <a:bodyPr lIns="0" rIns="0" tIns="0" bIns="0"/>
          <a:p>
            <a:endParaRPr/>
          </a:p>
        </p:txBody>
      </p:sp>
      <p:sp>
        <p:nvSpPr>
          <p:cNvPr id="60" name="PlaceHolder 3"/>
          <p:cNvSpPr>
            <a:spLocks noGrp="1"/>
          </p:cNvSpPr>
          <p:nvPr>
            <p:ph type="body"/>
          </p:nvPr>
        </p:nvSpPr>
        <p:spPr>
          <a:xfrm>
            <a:off x="4674240" y="1219320"/>
            <a:ext cx="4015800" cy="493740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152280"/>
            <a:ext cx="8229240" cy="9903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152280"/>
            <a:ext cx="8229240" cy="45921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64" name="PlaceHolder 2"/>
          <p:cNvSpPr>
            <a:spLocks noGrp="1"/>
          </p:cNvSpPr>
          <p:nvPr>
            <p:ph type="body"/>
          </p:nvPr>
        </p:nvSpPr>
        <p:spPr>
          <a:xfrm>
            <a:off x="457200" y="1219320"/>
            <a:ext cx="4015800" cy="2355120"/>
          </a:xfrm>
          <a:prstGeom prst="rect">
            <a:avLst/>
          </a:prstGeom>
        </p:spPr>
        <p:txBody>
          <a:bodyPr lIns="0" rIns="0" tIns="0" bIns="0"/>
          <a:p>
            <a:endParaRPr/>
          </a:p>
        </p:txBody>
      </p:sp>
      <p:sp>
        <p:nvSpPr>
          <p:cNvPr id="65" name="PlaceHolder 3"/>
          <p:cNvSpPr>
            <a:spLocks noGrp="1"/>
          </p:cNvSpPr>
          <p:nvPr>
            <p:ph type="body"/>
          </p:nvPr>
        </p:nvSpPr>
        <p:spPr>
          <a:xfrm>
            <a:off x="457200" y="3798720"/>
            <a:ext cx="4015800" cy="2355120"/>
          </a:xfrm>
          <a:prstGeom prst="rect">
            <a:avLst/>
          </a:prstGeom>
        </p:spPr>
        <p:txBody>
          <a:bodyPr lIns="0" rIns="0" tIns="0" bIns="0"/>
          <a:p>
            <a:endParaRPr/>
          </a:p>
        </p:txBody>
      </p:sp>
      <p:sp>
        <p:nvSpPr>
          <p:cNvPr id="66" name="PlaceHolder 4"/>
          <p:cNvSpPr>
            <a:spLocks noGrp="1"/>
          </p:cNvSpPr>
          <p:nvPr>
            <p:ph type="body"/>
          </p:nvPr>
        </p:nvSpPr>
        <p:spPr>
          <a:xfrm>
            <a:off x="4674240" y="1219320"/>
            <a:ext cx="4015800" cy="493740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13" name="PlaceHolder 2"/>
          <p:cNvSpPr>
            <a:spLocks noGrp="1"/>
          </p:cNvSpPr>
          <p:nvPr>
            <p:ph type="subTitle"/>
          </p:nvPr>
        </p:nvSpPr>
        <p:spPr>
          <a:xfrm>
            <a:off x="457200" y="1219320"/>
            <a:ext cx="8229240" cy="493740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68" name="PlaceHolder 2"/>
          <p:cNvSpPr>
            <a:spLocks noGrp="1"/>
          </p:cNvSpPr>
          <p:nvPr>
            <p:ph type="body"/>
          </p:nvPr>
        </p:nvSpPr>
        <p:spPr>
          <a:xfrm>
            <a:off x="457200" y="1219320"/>
            <a:ext cx="4015800" cy="4937400"/>
          </a:xfrm>
          <a:prstGeom prst="rect">
            <a:avLst/>
          </a:prstGeom>
        </p:spPr>
        <p:txBody>
          <a:bodyPr lIns="0" rIns="0" tIns="0" bIns="0"/>
          <a:p>
            <a:endParaRPr/>
          </a:p>
        </p:txBody>
      </p:sp>
      <p:sp>
        <p:nvSpPr>
          <p:cNvPr id="69" name="PlaceHolder 3"/>
          <p:cNvSpPr>
            <a:spLocks noGrp="1"/>
          </p:cNvSpPr>
          <p:nvPr>
            <p:ph type="body"/>
          </p:nvPr>
        </p:nvSpPr>
        <p:spPr>
          <a:xfrm>
            <a:off x="4674240" y="1219320"/>
            <a:ext cx="4015800" cy="2355120"/>
          </a:xfrm>
          <a:prstGeom prst="rect">
            <a:avLst/>
          </a:prstGeom>
        </p:spPr>
        <p:txBody>
          <a:bodyPr lIns="0" rIns="0" tIns="0" bIns="0"/>
          <a:p>
            <a:endParaRPr/>
          </a:p>
        </p:txBody>
      </p:sp>
      <p:sp>
        <p:nvSpPr>
          <p:cNvPr id="70" name="PlaceHolder 4"/>
          <p:cNvSpPr>
            <a:spLocks noGrp="1"/>
          </p:cNvSpPr>
          <p:nvPr>
            <p:ph type="body"/>
          </p:nvPr>
        </p:nvSpPr>
        <p:spPr>
          <a:xfrm>
            <a:off x="4674240" y="3798720"/>
            <a:ext cx="4015800" cy="235512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72" name="PlaceHolder 2"/>
          <p:cNvSpPr>
            <a:spLocks noGrp="1"/>
          </p:cNvSpPr>
          <p:nvPr>
            <p:ph type="body"/>
          </p:nvPr>
        </p:nvSpPr>
        <p:spPr>
          <a:xfrm>
            <a:off x="457200" y="1219320"/>
            <a:ext cx="4015800" cy="2355120"/>
          </a:xfrm>
          <a:prstGeom prst="rect">
            <a:avLst/>
          </a:prstGeom>
        </p:spPr>
        <p:txBody>
          <a:bodyPr lIns="0" rIns="0" tIns="0" bIns="0"/>
          <a:p>
            <a:endParaRPr/>
          </a:p>
        </p:txBody>
      </p:sp>
      <p:sp>
        <p:nvSpPr>
          <p:cNvPr id="73" name="PlaceHolder 3"/>
          <p:cNvSpPr>
            <a:spLocks noGrp="1"/>
          </p:cNvSpPr>
          <p:nvPr>
            <p:ph type="body"/>
          </p:nvPr>
        </p:nvSpPr>
        <p:spPr>
          <a:xfrm>
            <a:off x="4674240" y="1219320"/>
            <a:ext cx="4015800" cy="2355120"/>
          </a:xfrm>
          <a:prstGeom prst="rect">
            <a:avLst/>
          </a:prstGeom>
        </p:spPr>
        <p:txBody>
          <a:bodyPr lIns="0" rIns="0" tIns="0" bIns="0"/>
          <a:p>
            <a:endParaRPr/>
          </a:p>
        </p:txBody>
      </p:sp>
      <p:sp>
        <p:nvSpPr>
          <p:cNvPr id="74" name="PlaceHolder 4"/>
          <p:cNvSpPr>
            <a:spLocks noGrp="1"/>
          </p:cNvSpPr>
          <p:nvPr>
            <p:ph type="body"/>
          </p:nvPr>
        </p:nvSpPr>
        <p:spPr>
          <a:xfrm>
            <a:off x="457200" y="3798720"/>
            <a:ext cx="8229240" cy="235512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76" name="PlaceHolder 2"/>
          <p:cNvSpPr>
            <a:spLocks noGrp="1"/>
          </p:cNvSpPr>
          <p:nvPr>
            <p:ph type="body"/>
          </p:nvPr>
        </p:nvSpPr>
        <p:spPr>
          <a:xfrm>
            <a:off x="457200" y="1219320"/>
            <a:ext cx="8229240" cy="2355120"/>
          </a:xfrm>
          <a:prstGeom prst="rect">
            <a:avLst/>
          </a:prstGeom>
        </p:spPr>
        <p:txBody>
          <a:bodyPr lIns="0" rIns="0" tIns="0" bIns="0"/>
          <a:p>
            <a:endParaRPr/>
          </a:p>
        </p:txBody>
      </p:sp>
      <p:sp>
        <p:nvSpPr>
          <p:cNvPr id="77" name="PlaceHolder 3"/>
          <p:cNvSpPr>
            <a:spLocks noGrp="1"/>
          </p:cNvSpPr>
          <p:nvPr>
            <p:ph type="body"/>
          </p:nvPr>
        </p:nvSpPr>
        <p:spPr>
          <a:xfrm>
            <a:off x="457200" y="3798720"/>
            <a:ext cx="8229240" cy="235512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79" name="PlaceHolder 2"/>
          <p:cNvSpPr>
            <a:spLocks noGrp="1"/>
          </p:cNvSpPr>
          <p:nvPr>
            <p:ph type="body"/>
          </p:nvPr>
        </p:nvSpPr>
        <p:spPr>
          <a:xfrm>
            <a:off x="457200" y="1219320"/>
            <a:ext cx="4015800" cy="2355120"/>
          </a:xfrm>
          <a:prstGeom prst="rect">
            <a:avLst/>
          </a:prstGeom>
        </p:spPr>
        <p:txBody>
          <a:bodyPr lIns="0" rIns="0" tIns="0" bIns="0"/>
          <a:p>
            <a:endParaRPr/>
          </a:p>
        </p:txBody>
      </p:sp>
      <p:sp>
        <p:nvSpPr>
          <p:cNvPr id="80" name="PlaceHolder 3"/>
          <p:cNvSpPr>
            <a:spLocks noGrp="1"/>
          </p:cNvSpPr>
          <p:nvPr>
            <p:ph type="body"/>
          </p:nvPr>
        </p:nvSpPr>
        <p:spPr>
          <a:xfrm>
            <a:off x="4674240" y="1219320"/>
            <a:ext cx="4015800" cy="2355120"/>
          </a:xfrm>
          <a:prstGeom prst="rect">
            <a:avLst/>
          </a:prstGeom>
        </p:spPr>
        <p:txBody>
          <a:bodyPr lIns="0" rIns="0" tIns="0" bIns="0"/>
          <a:p>
            <a:endParaRPr/>
          </a:p>
        </p:txBody>
      </p:sp>
      <p:sp>
        <p:nvSpPr>
          <p:cNvPr id="81" name="PlaceHolder 4"/>
          <p:cNvSpPr>
            <a:spLocks noGrp="1"/>
          </p:cNvSpPr>
          <p:nvPr>
            <p:ph type="body"/>
          </p:nvPr>
        </p:nvSpPr>
        <p:spPr>
          <a:xfrm>
            <a:off x="4674240" y="3798720"/>
            <a:ext cx="4015800" cy="2355120"/>
          </a:xfrm>
          <a:prstGeom prst="rect">
            <a:avLst/>
          </a:prstGeom>
        </p:spPr>
        <p:txBody>
          <a:bodyPr lIns="0" rIns="0" tIns="0" bIns="0"/>
          <a:p>
            <a:endParaRPr/>
          </a:p>
        </p:txBody>
      </p:sp>
      <p:sp>
        <p:nvSpPr>
          <p:cNvPr id="82" name="PlaceHolder 5"/>
          <p:cNvSpPr>
            <a:spLocks noGrp="1"/>
          </p:cNvSpPr>
          <p:nvPr>
            <p:ph type="body"/>
          </p:nvPr>
        </p:nvSpPr>
        <p:spPr>
          <a:xfrm>
            <a:off x="457200" y="3798720"/>
            <a:ext cx="4015800" cy="235512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84" name="PlaceHolder 2"/>
          <p:cNvSpPr>
            <a:spLocks noGrp="1"/>
          </p:cNvSpPr>
          <p:nvPr>
            <p:ph type="body"/>
          </p:nvPr>
        </p:nvSpPr>
        <p:spPr>
          <a:xfrm>
            <a:off x="457200" y="1219320"/>
            <a:ext cx="8229240" cy="4937400"/>
          </a:xfrm>
          <a:prstGeom prst="rect">
            <a:avLst/>
          </a:prstGeom>
        </p:spPr>
        <p:txBody>
          <a:bodyPr lIns="0" rIns="0" tIns="0" bIns="0"/>
          <a:p>
            <a:endParaRPr/>
          </a:p>
        </p:txBody>
      </p:sp>
      <p:sp>
        <p:nvSpPr>
          <p:cNvPr id="85" name="PlaceHolder 3"/>
          <p:cNvSpPr>
            <a:spLocks noGrp="1"/>
          </p:cNvSpPr>
          <p:nvPr>
            <p:ph type="body"/>
          </p:nvPr>
        </p:nvSpPr>
        <p:spPr>
          <a:xfrm>
            <a:off x="457200" y="1219320"/>
            <a:ext cx="8229240" cy="4937400"/>
          </a:xfrm>
          <a:prstGeom prst="rect">
            <a:avLst/>
          </a:prstGeom>
        </p:spPr>
        <p:txBody>
          <a:bodyPr lIns="0" rIns="0" tIns="0" bIns="0"/>
          <a:p>
            <a:endParaRPr/>
          </a:p>
        </p:txBody>
      </p:sp>
      <p:pic>
        <p:nvPicPr>
          <p:cNvPr id="86" name="" descr=""/>
          <p:cNvPicPr/>
          <p:nvPr/>
        </p:nvPicPr>
        <p:blipFill>
          <a:blip r:embed="rId2"/>
          <a:stretch/>
        </p:blipFill>
        <p:spPr>
          <a:xfrm>
            <a:off x="1477440" y="1218960"/>
            <a:ext cx="6188040" cy="4937400"/>
          </a:xfrm>
          <a:prstGeom prst="rect">
            <a:avLst/>
          </a:prstGeom>
          <a:ln>
            <a:noFill/>
          </a:ln>
        </p:spPr>
      </p:pic>
      <p:pic>
        <p:nvPicPr>
          <p:cNvPr id="87" name="" descr=""/>
          <p:cNvPicPr/>
          <p:nvPr/>
        </p:nvPicPr>
        <p:blipFill>
          <a:blip r:embed="rId3"/>
          <a:stretch/>
        </p:blipFill>
        <p:spPr>
          <a:xfrm>
            <a:off x="1477440" y="1218960"/>
            <a:ext cx="6188040" cy="49374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15" name="PlaceHolder 2"/>
          <p:cNvSpPr>
            <a:spLocks noGrp="1"/>
          </p:cNvSpPr>
          <p:nvPr>
            <p:ph type="body"/>
          </p:nvPr>
        </p:nvSpPr>
        <p:spPr>
          <a:xfrm>
            <a:off x="457200" y="1219320"/>
            <a:ext cx="8229240" cy="493740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17" name="PlaceHolder 2"/>
          <p:cNvSpPr>
            <a:spLocks noGrp="1"/>
          </p:cNvSpPr>
          <p:nvPr>
            <p:ph type="body"/>
          </p:nvPr>
        </p:nvSpPr>
        <p:spPr>
          <a:xfrm>
            <a:off x="457200" y="1219320"/>
            <a:ext cx="4015800" cy="4937400"/>
          </a:xfrm>
          <a:prstGeom prst="rect">
            <a:avLst/>
          </a:prstGeom>
        </p:spPr>
        <p:txBody>
          <a:bodyPr lIns="0" rIns="0" tIns="0" bIns="0"/>
          <a:p>
            <a:endParaRPr/>
          </a:p>
        </p:txBody>
      </p:sp>
      <p:sp>
        <p:nvSpPr>
          <p:cNvPr id="18" name="PlaceHolder 3"/>
          <p:cNvSpPr>
            <a:spLocks noGrp="1"/>
          </p:cNvSpPr>
          <p:nvPr>
            <p:ph type="body"/>
          </p:nvPr>
        </p:nvSpPr>
        <p:spPr>
          <a:xfrm>
            <a:off x="4674240" y="1219320"/>
            <a:ext cx="4015800" cy="493740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152280"/>
            <a:ext cx="8229240" cy="99036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457200" y="152280"/>
            <a:ext cx="8229240" cy="45921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22" name="PlaceHolder 2"/>
          <p:cNvSpPr>
            <a:spLocks noGrp="1"/>
          </p:cNvSpPr>
          <p:nvPr>
            <p:ph type="body"/>
          </p:nvPr>
        </p:nvSpPr>
        <p:spPr>
          <a:xfrm>
            <a:off x="457200" y="1219320"/>
            <a:ext cx="4015800" cy="2355120"/>
          </a:xfrm>
          <a:prstGeom prst="rect">
            <a:avLst/>
          </a:prstGeom>
        </p:spPr>
        <p:txBody>
          <a:bodyPr lIns="0" rIns="0" tIns="0" bIns="0"/>
          <a:p>
            <a:endParaRPr/>
          </a:p>
        </p:txBody>
      </p:sp>
      <p:sp>
        <p:nvSpPr>
          <p:cNvPr id="23" name="PlaceHolder 3"/>
          <p:cNvSpPr>
            <a:spLocks noGrp="1"/>
          </p:cNvSpPr>
          <p:nvPr>
            <p:ph type="body"/>
          </p:nvPr>
        </p:nvSpPr>
        <p:spPr>
          <a:xfrm>
            <a:off x="457200" y="3798720"/>
            <a:ext cx="4015800" cy="2355120"/>
          </a:xfrm>
          <a:prstGeom prst="rect">
            <a:avLst/>
          </a:prstGeom>
        </p:spPr>
        <p:txBody>
          <a:bodyPr lIns="0" rIns="0" tIns="0" bIns="0"/>
          <a:p>
            <a:endParaRPr/>
          </a:p>
        </p:txBody>
      </p:sp>
      <p:sp>
        <p:nvSpPr>
          <p:cNvPr id="24" name="PlaceHolder 4"/>
          <p:cNvSpPr>
            <a:spLocks noGrp="1"/>
          </p:cNvSpPr>
          <p:nvPr>
            <p:ph type="body"/>
          </p:nvPr>
        </p:nvSpPr>
        <p:spPr>
          <a:xfrm>
            <a:off x="4674240" y="1219320"/>
            <a:ext cx="4015800" cy="493740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26" name="PlaceHolder 2"/>
          <p:cNvSpPr>
            <a:spLocks noGrp="1"/>
          </p:cNvSpPr>
          <p:nvPr>
            <p:ph type="body"/>
          </p:nvPr>
        </p:nvSpPr>
        <p:spPr>
          <a:xfrm>
            <a:off x="457200" y="1219320"/>
            <a:ext cx="4015800" cy="4937400"/>
          </a:xfrm>
          <a:prstGeom prst="rect">
            <a:avLst/>
          </a:prstGeom>
        </p:spPr>
        <p:txBody>
          <a:bodyPr lIns="0" rIns="0" tIns="0" bIns="0"/>
          <a:p>
            <a:endParaRPr/>
          </a:p>
        </p:txBody>
      </p:sp>
      <p:sp>
        <p:nvSpPr>
          <p:cNvPr id="27" name="PlaceHolder 3"/>
          <p:cNvSpPr>
            <a:spLocks noGrp="1"/>
          </p:cNvSpPr>
          <p:nvPr>
            <p:ph type="body"/>
          </p:nvPr>
        </p:nvSpPr>
        <p:spPr>
          <a:xfrm>
            <a:off x="4674240" y="1219320"/>
            <a:ext cx="4015800" cy="2355120"/>
          </a:xfrm>
          <a:prstGeom prst="rect">
            <a:avLst/>
          </a:prstGeom>
        </p:spPr>
        <p:txBody>
          <a:bodyPr lIns="0" rIns="0" tIns="0" bIns="0"/>
          <a:p>
            <a:endParaRPr/>
          </a:p>
        </p:txBody>
      </p:sp>
      <p:sp>
        <p:nvSpPr>
          <p:cNvPr id="28" name="PlaceHolder 4"/>
          <p:cNvSpPr>
            <a:spLocks noGrp="1"/>
          </p:cNvSpPr>
          <p:nvPr>
            <p:ph type="body"/>
          </p:nvPr>
        </p:nvSpPr>
        <p:spPr>
          <a:xfrm>
            <a:off x="4674240" y="3798720"/>
            <a:ext cx="4015800" cy="235512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52280"/>
            <a:ext cx="8229240" cy="990360"/>
          </a:xfrm>
          <a:prstGeom prst="rect">
            <a:avLst/>
          </a:prstGeom>
        </p:spPr>
        <p:txBody>
          <a:bodyPr lIns="0" rIns="0" tIns="0" bIns="0" anchor="ctr"/>
          <a:p>
            <a:endParaRPr/>
          </a:p>
        </p:txBody>
      </p:sp>
      <p:sp>
        <p:nvSpPr>
          <p:cNvPr id="30" name="PlaceHolder 2"/>
          <p:cNvSpPr>
            <a:spLocks noGrp="1"/>
          </p:cNvSpPr>
          <p:nvPr>
            <p:ph type="body"/>
          </p:nvPr>
        </p:nvSpPr>
        <p:spPr>
          <a:xfrm>
            <a:off x="457200" y="1219320"/>
            <a:ext cx="4015800" cy="2355120"/>
          </a:xfrm>
          <a:prstGeom prst="rect">
            <a:avLst/>
          </a:prstGeom>
        </p:spPr>
        <p:txBody>
          <a:bodyPr lIns="0" rIns="0" tIns="0" bIns="0"/>
          <a:p>
            <a:endParaRPr/>
          </a:p>
        </p:txBody>
      </p:sp>
      <p:sp>
        <p:nvSpPr>
          <p:cNvPr id="31" name="PlaceHolder 3"/>
          <p:cNvSpPr>
            <a:spLocks noGrp="1"/>
          </p:cNvSpPr>
          <p:nvPr>
            <p:ph type="body"/>
          </p:nvPr>
        </p:nvSpPr>
        <p:spPr>
          <a:xfrm>
            <a:off x="4674240" y="1219320"/>
            <a:ext cx="4015800" cy="2355120"/>
          </a:xfrm>
          <a:prstGeom prst="rect">
            <a:avLst/>
          </a:prstGeom>
        </p:spPr>
        <p:txBody>
          <a:bodyPr lIns="0" rIns="0" tIns="0" bIns="0"/>
          <a:p>
            <a:endParaRPr/>
          </a:p>
        </p:txBody>
      </p:sp>
      <p:sp>
        <p:nvSpPr>
          <p:cNvPr id="32" name="PlaceHolder 4"/>
          <p:cNvSpPr>
            <a:spLocks noGrp="1"/>
          </p:cNvSpPr>
          <p:nvPr>
            <p:ph type="body"/>
          </p:nvPr>
        </p:nvSpPr>
        <p:spPr>
          <a:xfrm>
            <a:off x="457200" y="3798720"/>
            <a:ext cx="8229240" cy="235512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Line 1"/>
          <p:cNvSpPr/>
          <p:nvPr/>
        </p:nvSpPr>
        <p:spPr>
          <a:xfrm>
            <a:off x="457200" y="6352920"/>
            <a:ext cx="8229600" cy="0"/>
          </a:xfrm>
          <a:prstGeom prst="line">
            <a:avLst/>
          </a:prstGeom>
          <a:ln w="9360">
            <a:solidFill>
              <a:schemeClr val="accent2"/>
            </a:solidFill>
            <a:custDash>
              <a:ds d="500000" sp="400000"/>
            </a:custDash>
            <a:round/>
          </a:ln>
        </p:spPr>
      </p:sp>
      <p:sp>
        <p:nvSpPr>
          <p:cNvPr id="1" name="Line 2"/>
          <p:cNvSpPr/>
          <p:nvPr/>
        </p:nvSpPr>
        <p:spPr>
          <a:xfrm>
            <a:off x="457200" y="1143000"/>
            <a:ext cx="8229600" cy="0"/>
          </a:xfrm>
          <a:prstGeom prst="line">
            <a:avLst/>
          </a:prstGeom>
          <a:ln w="9360">
            <a:solidFill>
              <a:schemeClr val="accent2"/>
            </a:solidFill>
            <a:custDash>
              <a:ds d="500000" sp="400000"/>
            </a:custDash>
            <a:round/>
          </a:ln>
        </p:spPr>
      </p:sp>
      <p:sp>
        <p:nvSpPr>
          <p:cNvPr id="2" name="CustomShape 3"/>
          <p:cNvSpPr/>
          <p:nvPr/>
        </p:nvSpPr>
        <p:spPr>
          <a:xfrm rot="5400000">
            <a:off x="419040" y="6467040"/>
            <a:ext cx="190440" cy="119880"/>
          </a:xfrm>
          <a:prstGeom prst="triangle">
            <a:avLst>
              <a:gd name="adj" fmla="val 21600"/>
            </a:avLst>
          </a:prstGeom>
          <a:solidFill>
            <a:schemeClr val="accent2"/>
          </a:solidFill>
          <a:ln>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3" name="PlaceHolder 4"/>
          <p:cNvSpPr>
            <a:spLocks noGrp="1"/>
          </p:cNvSpPr>
          <p:nvPr>
            <p:ph type="title"/>
          </p:nvPr>
        </p:nvSpPr>
        <p:spPr>
          <a:xfrm>
            <a:off x="1219320" y="3886200"/>
            <a:ext cx="6857640" cy="990360"/>
          </a:xfrm>
          <a:prstGeom prst="rect">
            <a:avLst/>
          </a:prstGeom>
        </p:spPr>
        <p:txBody>
          <a:bodyPr lIns="90000" rIns="90000" tIns="45000" bIns="45000"/>
          <a:p>
            <a:pPr algn="r">
              <a:lnSpc>
                <a:spcPct val="100000"/>
              </a:lnSpc>
            </a:pPr>
            <a:r>
              <a:rPr lang="es-ES" sz="3200" strike="noStrike">
                <a:solidFill>
                  <a:srgbClr val="000000"/>
                </a:solidFill>
                <a:latin typeface="Bookman Old Style"/>
              </a:rPr>
              <a:t>Prema para editar o formato de texto do títuloHaga clic para modificar el estilo de título del patrón</a:t>
            </a:r>
            <a:endParaRPr/>
          </a:p>
        </p:txBody>
      </p:sp>
      <p:sp>
        <p:nvSpPr>
          <p:cNvPr id="4" name="PlaceHolder 5"/>
          <p:cNvSpPr>
            <a:spLocks noGrp="1"/>
          </p:cNvSpPr>
          <p:nvPr>
            <p:ph type="dt"/>
          </p:nvPr>
        </p:nvSpPr>
        <p:spPr>
          <a:xfrm>
            <a:off x="6400800" y="6355080"/>
            <a:ext cx="2285640" cy="365400"/>
          </a:xfrm>
          <a:prstGeom prst="rect">
            <a:avLst/>
          </a:prstGeom>
        </p:spPr>
        <p:txBody>
          <a:bodyPr lIns="90000" rIns="90000" tIns="45000" bIns="45000"/>
          <a:p>
            <a:pPr>
              <a:lnSpc>
                <a:spcPct val="100000"/>
              </a:lnSpc>
            </a:pPr>
            <a:r>
              <a:rPr lang="gl-ES" sz="1400" strike="noStrike">
                <a:solidFill>
                  <a:srgbClr val="464653"/>
                </a:solidFill>
                <a:latin typeface="Gill Sans MT"/>
              </a:rPr>
              <a:t>3/03/17</a:t>
            </a:r>
            <a:endParaRPr/>
          </a:p>
        </p:txBody>
      </p:sp>
      <p:sp>
        <p:nvSpPr>
          <p:cNvPr id="5" name="PlaceHolder 6"/>
          <p:cNvSpPr>
            <a:spLocks noGrp="1"/>
          </p:cNvSpPr>
          <p:nvPr>
            <p:ph type="ftr"/>
          </p:nvPr>
        </p:nvSpPr>
        <p:spPr>
          <a:xfrm>
            <a:off x="2898720" y="6355080"/>
            <a:ext cx="3474360" cy="365400"/>
          </a:xfrm>
          <a:prstGeom prst="rect">
            <a:avLst/>
          </a:prstGeom>
        </p:spPr>
        <p:txBody>
          <a:bodyPr lIns="90000" rIns="90000" tIns="45000" bIns="45000"/>
          <a:p>
            <a:endParaRPr/>
          </a:p>
        </p:txBody>
      </p:sp>
      <p:sp>
        <p:nvSpPr>
          <p:cNvPr id="6" name="PlaceHolder 7"/>
          <p:cNvSpPr>
            <a:spLocks noGrp="1"/>
          </p:cNvSpPr>
          <p:nvPr>
            <p:ph type="sldNum"/>
          </p:nvPr>
        </p:nvSpPr>
        <p:spPr>
          <a:xfrm>
            <a:off x="1216080" y="6355080"/>
            <a:ext cx="1218960" cy="365400"/>
          </a:xfrm>
          <a:prstGeom prst="rect">
            <a:avLst/>
          </a:prstGeom>
        </p:spPr>
        <p:txBody>
          <a:bodyPr lIns="90000" rIns="90000" tIns="45000" bIns="45000"/>
          <a:p>
            <a:pPr>
              <a:lnSpc>
                <a:spcPct val="100000"/>
              </a:lnSpc>
            </a:pPr>
            <a:fld id="{AEE65BE0-98DA-4EAD-A035-5110B9D47CC7}" type="slidenum">
              <a:rPr lang="gl-ES" sz="1400" strike="noStrike">
                <a:solidFill>
                  <a:srgbClr val="464653"/>
                </a:solidFill>
                <a:latin typeface="Gill Sans MT"/>
              </a:rPr>
              <a:t>&lt;número&gt;</a:t>
            </a:fld>
            <a:endParaRPr/>
          </a:p>
        </p:txBody>
      </p:sp>
      <p:sp>
        <p:nvSpPr>
          <p:cNvPr id="7" name="CustomShape 8"/>
          <p:cNvSpPr/>
          <p:nvPr/>
        </p:nvSpPr>
        <p:spPr>
          <a:xfrm>
            <a:off x="905040" y="3648240"/>
            <a:ext cx="7314840" cy="1279800"/>
          </a:xfrm>
          <a:prstGeom prst="rect">
            <a:avLst/>
          </a:prstGeom>
          <a:noFill/>
          <a:ln w="6480">
            <a:solidFill>
              <a:schemeClr val="accent1"/>
            </a:solidFill>
            <a:round/>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8" name="CustomShape 9"/>
          <p:cNvSpPr/>
          <p:nvPr/>
        </p:nvSpPr>
        <p:spPr>
          <a:xfrm>
            <a:off x="914400" y="5048280"/>
            <a:ext cx="7314840" cy="685440"/>
          </a:xfrm>
          <a:prstGeom prst="rect">
            <a:avLst/>
          </a:prstGeom>
          <a:noFill/>
          <a:ln w="6480">
            <a:solidFill>
              <a:schemeClr val="accent2"/>
            </a:solidFill>
            <a:round/>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9" name="CustomShape 10"/>
          <p:cNvSpPr/>
          <p:nvPr/>
        </p:nvSpPr>
        <p:spPr>
          <a:xfrm>
            <a:off x="905040" y="3648240"/>
            <a:ext cx="228240" cy="1279800"/>
          </a:xfrm>
          <a:prstGeom prst="rect">
            <a:avLst/>
          </a:prstGeom>
          <a:solidFill>
            <a:schemeClr val="accent1"/>
          </a:solidFill>
          <a:ln w="6480">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0" name="CustomShape 11"/>
          <p:cNvSpPr/>
          <p:nvPr/>
        </p:nvSpPr>
        <p:spPr>
          <a:xfrm>
            <a:off x="914400" y="5048280"/>
            <a:ext cx="228240" cy="685440"/>
          </a:xfrm>
          <a:prstGeom prst="rect">
            <a:avLst/>
          </a:prstGeom>
          <a:solidFill>
            <a:schemeClr val="accent2"/>
          </a:solidFill>
          <a:ln w="6480">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11" name="PlaceHolder 12"/>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es-ES" sz="2600">
                <a:latin typeface="Gill Sans MT"/>
              </a:rPr>
              <a:t>Prema para editar o formato de texto do esquema</a:t>
            </a:r>
            <a:endParaRPr/>
          </a:p>
          <a:p>
            <a:pPr lvl="1">
              <a:buSzPct val="75000"/>
              <a:buFont typeface="StarSymbol"/>
              <a:buChar char=""/>
            </a:pPr>
            <a:r>
              <a:rPr lang="es-ES" sz="2000">
                <a:latin typeface="Gill Sans MT"/>
              </a:rPr>
              <a:t>Segundo nivel do esquema</a:t>
            </a:r>
            <a:endParaRPr/>
          </a:p>
          <a:p>
            <a:pPr lvl="2">
              <a:buSzPct val="45000"/>
              <a:buFont typeface="StarSymbol"/>
              <a:buChar char=""/>
            </a:pPr>
            <a:r>
              <a:rPr lang="es-ES">
                <a:latin typeface="Gill Sans MT"/>
              </a:rPr>
              <a:t>Terceiro nivel do esquema</a:t>
            </a:r>
            <a:endParaRPr/>
          </a:p>
          <a:p>
            <a:pPr lvl="3">
              <a:buSzPct val="75000"/>
              <a:buFont typeface="StarSymbol"/>
              <a:buChar char=""/>
            </a:pPr>
            <a:r>
              <a:rPr lang="es-ES" sz="1600">
                <a:latin typeface="Gill Sans MT"/>
              </a:rPr>
              <a:t>Cuarto nivel do esquema</a:t>
            </a:r>
            <a:endParaRPr/>
          </a:p>
          <a:p>
            <a:pPr lvl="4">
              <a:buSzPct val="45000"/>
              <a:buFont typeface="StarSymbol"/>
              <a:buChar char=""/>
            </a:pPr>
            <a:r>
              <a:rPr lang="es-ES" sz="2000">
                <a:latin typeface="Gill Sans MT"/>
              </a:rPr>
              <a:t>Quinto nivel do esquema</a:t>
            </a:r>
            <a:endParaRPr/>
          </a:p>
          <a:p>
            <a:pPr lvl="5">
              <a:buSzPct val="45000"/>
              <a:buFont typeface="StarSymbol"/>
              <a:buChar char=""/>
            </a:pPr>
            <a:r>
              <a:rPr lang="es-ES" sz="2000">
                <a:latin typeface="Gill Sans MT"/>
              </a:rPr>
              <a:t>Sexto nivel do esquema</a:t>
            </a:r>
            <a:endParaRPr/>
          </a:p>
          <a:p>
            <a:pPr lvl="6">
              <a:buSzPct val="45000"/>
              <a:buFont typeface="StarSymbol"/>
              <a:buChar char=""/>
            </a:pPr>
            <a:r>
              <a:rPr lang="es-ES" sz="2000">
                <a:latin typeface="Gill Sans MT"/>
              </a:rPr>
              <a:t>Sétimo nivel do esquema</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6" name="Line 1"/>
          <p:cNvSpPr/>
          <p:nvPr/>
        </p:nvSpPr>
        <p:spPr>
          <a:xfrm>
            <a:off x="457200" y="6352920"/>
            <a:ext cx="8229600" cy="0"/>
          </a:xfrm>
          <a:prstGeom prst="line">
            <a:avLst/>
          </a:prstGeom>
          <a:ln w="9360">
            <a:solidFill>
              <a:schemeClr val="accent2"/>
            </a:solidFill>
            <a:custDash>
              <a:ds d="500000" sp="400000"/>
            </a:custDash>
            <a:round/>
          </a:ln>
        </p:spPr>
      </p:sp>
      <p:sp>
        <p:nvSpPr>
          <p:cNvPr id="47" name="Line 2"/>
          <p:cNvSpPr/>
          <p:nvPr/>
        </p:nvSpPr>
        <p:spPr>
          <a:xfrm>
            <a:off x="457200" y="1143000"/>
            <a:ext cx="8229600" cy="0"/>
          </a:xfrm>
          <a:prstGeom prst="line">
            <a:avLst/>
          </a:prstGeom>
          <a:ln w="9360">
            <a:solidFill>
              <a:schemeClr val="accent2"/>
            </a:solidFill>
            <a:custDash>
              <a:ds d="500000" sp="400000"/>
            </a:custDash>
            <a:round/>
          </a:ln>
        </p:spPr>
      </p:sp>
      <p:sp>
        <p:nvSpPr>
          <p:cNvPr id="48" name="CustomShape 3"/>
          <p:cNvSpPr/>
          <p:nvPr/>
        </p:nvSpPr>
        <p:spPr>
          <a:xfrm rot="5400000">
            <a:off x="419040" y="6467040"/>
            <a:ext cx="190440" cy="119880"/>
          </a:xfrm>
          <a:prstGeom prst="triangle">
            <a:avLst>
              <a:gd name="adj" fmla="val 21600"/>
            </a:avLst>
          </a:prstGeom>
          <a:solidFill>
            <a:schemeClr val="accent2"/>
          </a:solidFill>
          <a:ln>
            <a:noFill/>
          </a:ln>
          <a:effectLst>
            <a:outerShdw blurRad="38100" dir="5400000" dist="25400" rotWithShape="0">
              <a:srgbClr val="000000">
                <a:alpha val="40000"/>
              </a:srgbClr>
            </a:outerShdw>
          </a:effectLst>
        </p:spPr>
        <p:style>
          <a:lnRef idx="3">
            <a:schemeClr val="lt1"/>
          </a:lnRef>
          <a:fillRef idx="1">
            <a:schemeClr val="accent1"/>
          </a:fillRef>
          <a:effectRef idx="1">
            <a:schemeClr val="accent1"/>
          </a:effectRef>
          <a:fontRef idx="minor"/>
        </p:style>
      </p:sp>
      <p:sp>
        <p:nvSpPr>
          <p:cNvPr id="49" name="PlaceHolder 4"/>
          <p:cNvSpPr>
            <a:spLocks noGrp="1"/>
          </p:cNvSpPr>
          <p:nvPr>
            <p:ph type="title"/>
          </p:nvPr>
        </p:nvSpPr>
        <p:spPr>
          <a:xfrm>
            <a:off x="457200" y="152280"/>
            <a:ext cx="8229240" cy="990360"/>
          </a:xfrm>
          <a:prstGeom prst="rect">
            <a:avLst/>
          </a:prstGeom>
        </p:spPr>
        <p:txBody>
          <a:bodyPr lIns="90000" rIns="90000" tIns="45000" bIns="45000" anchor="b"/>
          <a:p>
            <a:pPr>
              <a:lnSpc>
                <a:spcPct val="100000"/>
              </a:lnSpc>
            </a:pPr>
            <a:r>
              <a:rPr lang="es-ES" sz="3200" strike="noStrike">
                <a:solidFill>
                  <a:srgbClr val="464653"/>
                </a:solidFill>
                <a:latin typeface="Bookman Old Style"/>
              </a:rPr>
              <a:t>Prema para editar o formato de texto do títuloHaga clic para modificar el estilo de título del patrón</a:t>
            </a:r>
            <a:endParaRPr/>
          </a:p>
        </p:txBody>
      </p:sp>
      <p:sp>
        <p:nvSpPr>
          <p:cNvPr id="50" name="PlaceHolder 5"/>
          <p:cNvSpPr>
            <a:spLocks noGrp="1"/>
          </p:cNvSpPr>
          <p:nvPr>
            <p:ph type="dt"/>
          </p:nvPr>
        </p:nvSpPr>
        <p:spPr>
          <a:xfrm>
            <a:off x="6400800" y="6356520"/>
            <a:ext cx="2288520" cy="365400"/>
          </a:xfrm>
          <a:prstGeom prst="rect">
            <a:avLst/>
          </a:prstGeom>
        </p:spPr>
        <p:txBody>
          <a:bodyPr lIns="90000" rIns="90000" tIns="45000" bIns="45000"/>
          <a:p>
            <a:pPr>
              <a:lnSpc>
                <a:spcPct val="100000"/>
              </a:lnSpc>
            </a:pPr>
            <a:r>
              <a:rPr lang="gl-ES" sz="1400" strike="noStrike">
                <a:solidFill>
                  <a:srgbClr val="464653"/>
                </a:solidFill>
                <a:latin typeface="Gill Sans MT"/>
              </a:rPr>
              <a:t>3/03/17</a:t>
            </a:r>
            <a:endParaRPr/>
          </a:p>
        </p:txBody>
      </p:sp>
      <p:sp>
        <p:nvSpPr>
          <p:cNvPr id="51" name="PlaceHolder 6"/>
          <p:cNvSpPr>
            <a:spLocks noGrp="1"/>
          </p:cNvSpPr>
          <p:nvPr>
            <p:ph type="ftr"/>
          </p:nvPr>
        </p:nvSpPr>
        <p:spPr>
          <a:xfrm>
            <a:off x="2898720" y="6356520"/>
            <a:ext cx="3504960" cy="365400"/>
          </a:xfrm>
          <a:prstGeom prst="rect">
            <a:avLst/>
          </a:prstGeom>
        </p:spPr>
        <p:txBody>
          <a:bodyPr lIns="90000" rIns="90000" tIns="45000" bIns="45000"/>
          <a:p>
            <a:endParaRPr/>
          </a:p>
        </p:txBody>
      </p:sp>
      <p:sp>
        <p:nvSpPr>
          <p:cNvPr id="52" name="PlaceHolder 7"/>
          <p:cNvSpPr>
            <a:spLocks noGrp="1"/>
          </p:cNvSpPr>
          <p:nvPr>
            <p:ph type="sldNum"/>
          </p:nvPr>
        </p:nvSpPr>
        <p:spPr>
          <a:xfrm>
            <a:off x="612720" y="6356520"/>
            <a:ext cx="1980720" cy="365400"/>
          </a:xfrm>
          <a:prstGeom prst="rect">
            <a:avLst/>
          </a:prstGeom>
        </p:spPr>
        <p:txBody>
          <a:bodyPr lIns="90000" rIns="90000" tIns="45000" bIns="45000"/>
          <a:p>
            <a:pPr>
              <a:lnSpc>
                <a:spcPct val="100000"/>
              </a:lnSpc>
            </a:pPr>
            <a:fld id="{0485938F-F6DD-43F1-85CE-738A5550F194}" type="slidenum">
              <a:rPr lang="gl-ES" sz="1400" strike="noStrike">
                <a:solidFill>
                  <a:srgbClr val="464653"/>
                </a:solidFill>
                <a:latin typeface="Gill Sans MT"/>
              </a:rPr>
              <a:t>&lt;número&gt;</a:t>
            </a:fld>
            <a:endParaRPr/>
          </a:p>
        </p:txBody>
      </p:sp>
      <p:sp>
        <p:nvSpPr>
          <p:cNvPr id="53" name="PlaceHolder 8"/>
          <p:cNvSpPr>
            <a:spLocks noGrp="1"/>
          </p:cNvSpPr>
          <p:nvPr>
            <p:ph type="body"/>
          </p:nvPr>
        </p:nvSpPr>
        <p:spPr>
          <a:xfrm>
            <a:off x="457200" y="1219320"/>
            <a:ext cx="8229240" cy="4937400"/>
          </a:xfrm>
          <a:prstGeom prst="rect">
            <a:avLst/>
          </a:prstGeom>
        </p:spPr>
        <p:txBody>
          <a:bodyPr lIns="90000" rIns="90000" tIns="45000" bIns="45000"/>
          <a:p>
            <a:pPr>
              <a:buSzPct val="45000"/>
              <a:buFont typeface="StarSymbol"/>
              <a:buChar char=""/>
            </a:pPr>
            <a:r>
              <a:rPr lang="es-ES" sz="2600" strike="noStrike">
                <a:solidFill>
                  <a:srgbClr val="000000"/>
                </a:solidFill>
                <a:latin typeface="Gill Sans MT"/>
              </a:rPr>
              <a:t>Prema para editar o formato de texto do esquema</a:t>
            </a:r>
            <a:endParaRPr/>
          </a:p>
          <a:p>
            <a:pPr lvl="1">
              <a:buSzPct val="75000"/>
              <a:buFont typeface="StarSymbol"/>
              <a:buChar char=""/>
            </a:pPr>
            <a:r>
              <a:rPr lang="es-ES" sz="2600" strike="noStrike">
                <a:solidFill>
                  <a:srgbClr val="000000"/>
                </a:solidFill>
                <a:latin typeface="Gill Sans MT"/>
              </a:rPr>
              <a:t>Segundo nivel do esquema</a:t>
            </a:r>
            <a:endParaRPr/>
          </a:p>
          <a:p>
            <a:pPr lvl="2">
              <a:buSzPct val="45000"/>
              <a:buFont typeface="StarSymbol"/>
              <a:buChar char=""/>
            </a:pPr>
            <a:r>
              <a:rPr lang="es-ES" sz="2600" strike="noStrike">
                <a:solidFill>
                  <a:srgbClr val="000000"/>
                </a:solidFill>
                <a:latin typeface="Gill Sans MT"/>
              </a:rPr>
              <a:t>Terceiro nivel do esquema</a:t>
            </a:r>
            <a:endParaRPr/>
          </a:p>
          <a:p>
            <a:pPr lvl="3">
              <a:buSzPct val="75000"/>
              <a:buFont typeface="StarSymbol"/>
              <a:buChar char=""/>
            </a:pPr>
            <a:r>
              <a:rPr lang="es-ES" sz="2600" strike="noStrike">
                <a:solidFill>
                  <a:srgbClr val="000000"/>
                </a:solidFill>
                <a:latin typeface="Gill Sans MT"/>
              </a:rPr>
              <a:t>Cuarto nivel do esquema</a:t>
            </a:r>
            <a:endParaRPr/>
          </a:p>
          <a:p>
            <a:pPr lvl="4">
              <a:buSzPct val="45000"/>
              <a:buFont typeface="StarSymbol"/>
              <a:buChar char=""/>
            </a:pPr>
            <a:r>
              <a:rPr lang="es-ES" sz="2600" strike="noStrike">
                <a:solidFill>
                  <a:srgbClr val="000000"/>
                </a:solidFill>
                <a:latin typeface="Gill Sans MT"/>
              </a:rPr>
              <a:t>Quinto nivel do esquema</a:t>
            </a:r>
            <a:endParaRPr/>
          </a:p>
          <a:p>
            <a:pPr lvl="5">
              <a:buSzPct val="45000"/>
              <a:buFont typeface="StarSymbol"/>
              <a:buChar char=""/>
            </a:pPr>
            <a:r>
              <a:rPr lang="es-ES" sz="2600" strike="noStrike">
                <a:solidFill>
                  <a:srgbClr val="000000"/>
                </a:solidFill>
                <a:latin typeface="Gill Sans MT"/>
              </a:rPr>
              <a:t>Sexto nivel do esquema</a:t>
            </a:r>
            <a:endParaRPr/>
          </a:p>
          <a:p>
            <a:pPr>
              <a:lnSpc>
                <a:spcPct val="100000"/>
              </a:lnSpc>
              <a:buSzPct val="76000"/>
              <a:buFont typeface="Wingdings 3" charset="2"/>
              <a:buChar char=""/>
            </a:pPr>
            <a:r>
              <a:rPr lang="es-ES" sz="2600" strike="noStrike">
                <a:solidFill>
                  <a:srgbClr val="000000"/>
                </a:solidFill>
                <a:latin typeface="Gill Sans MT"/>
              </a:rPr>
              <a:t>Sétimo nivel do esquemaHaga clic para modificar el estilo de texto del patrón</a:t>
            </a:r>
            <a:endParaRPr/>
          </a:p>
          <a:p>
            <a:pPr lvl="1">
              <a:lnSpc>
                <a:spcPct val="100000"/>
              </a:lnSpc>
              <a:buSzPct val="76000"/>
              <a:buFont typeface="Wingdings 3" charset="2"/>
              <a:buChar char=""/>
            </a:pPr>
            <a:r>
              <a:rPr lang="es-ES" sz="2300" strike="noStrike">
                <a:solidFill>
                  <a:srgbClr val="464653"/>
                </a:solidFill>
                <a:latin typeface="Gill Sans MT"/>
              </a:rPr>
              <a:t>Segundo nivel</a:t>
            </a:r>
            <a:endParaRPr/>
          </a:p>
          <a:p>
            <a:pPr lvl="2">
              <a:lnSpc>
                <a:spcPct val="100000"/>
              </a:lnSpc>
              <a:buSzPct val="76000"/>
              <a:buFont typeface="Wingdings 3" charset="2"/>
              <a:buChar char=""/>
            </a:pPr>
            <a:r>
              <a:rPr lang="es-ES" sz="2000" strike="noStrike">
                <a:solidFill>
                  <a:srgbClr val="000000"/>
                </a:solidFill>
                <a:latin typeface="Gill Sans MT"/>
              </a:rPr>
              <a:t>Tercer nivel</a:t>
            </a:r>
            <a:endParaRPr/>
          </a:p>
          <a:p>
            <a:pPr lvl="3">
              <a:lnSpc>
                <a:spcPct val="100000"/>
              </a:lnSpc>
              <a:buSzPct val="70000"/>
              <a:buFont typeface="Wingdings" charset="2"/>
              <a:buChar char=""/>
            </a:pPr>
            <a:r>
              <a:rPr lang="es-ES" strike="noStrike">
                <a:solidFill>
                  <a:srgbClr val="000000"/>
                </a:solidFill>
                <a:latin typeface="Gill Sans MT"/>
              </a:rPr>
              <a:t>Cuarto nivel</a:t>
            </a:r>
            <a:endParaRPr/>
          </a:p>
          <a:p>
            <a:pPr lvl="4">
              <a:lnSpc>
                <a:spcPct val="100000"/>
              </a:lnSpc>
              <a:buSzPct val="70000"/>
              <a:buFont typeface="Wingdings" charset="2"/>
              <a:buChar char=""/>
            </a:pPr>
            <a:r>
              <a:rPr lang="es-ES" sz="1600" strike="noStrike">
                <a:solidFill>
                  <a:srgbClr val="000000"/>
                </a:solidFill>
                <a:latin typeface="Gill Sans MT"/>
              </a:rPr>
              <a:t>Quinto nivel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1219320" y="3886200"/>
            <a:ext cx="6857640" cy="990360"/>
          </a:xfrm>
          <a:prstGeom prst="rect">
            <a:avLst/>
          </a:prstGeom>
          <a:noFill/>
          <a:ln>
            <a:noFill/>
          </a:ln>
        </p:spPr>
        <p:txBody>
          <a:bodyPr lIns="90000" rIns="90000" tIns="45000" bIns="45000"/>
          <a:p>
            <a:pPr algn="r">
              <a:lnSpc>
                <a:spcPct val="100000"/>
              </a:lnSpc>
            </a:pPr>
            <a:r>
              <a:rPr lang="es-ES" sz="4000" strike="noStrike">
                <a:solidFill>
                  <a:srgbClr val="000000"/>
                </a:solidFill>
                <a:latin typeface="Baskerville Old Face"/>
              </a:rPr>
              <a:t>Adverts &amp; Stereotypes </a:t>
            </a:r>
            <a:endParaRPr/>
          </a:p>
        </p:txBody>
      </p:sp>
      <p:sp>
        <p:nvSpPr>
          <p:cNvPr id="89" name="TextShape 2"/>
          <p:cNvSpPr txBox="1"/>
          <p:nvPr/>
        </p:nvSpPr>
        <p:spPr>
          <a:xfrm>
            <a:off x="1219320" y="5124600"/>
            <a:ext cx="6857640" cy="1733040"/>
          </a:xfrm>
          <a:prstGeom prst="rect">
            <a:avLst/>
          </a:prstGeom>
          <a:noFill/>
          <a:ln>
            <a:noFill/>
          </a:ln>
        </p:spPr>
        <p:txBody>
          <a:bodyPr lIns="90000" rIns="90000" tIns="45000" bIns="45000"/>
          <a:p>
            <a:pPr algn="r">
              <a:lnSpc>
                <a:spcPct val="100000"/>
              </a:lnSpc>
            </a:pPr>
            <a:r>
              <a:rPr i="1" lang="gl-ES" sz="2000" strike="noStrike">
                <a:solidFill>
                  <a:srgbClr val="464653"/>
                </a:solidFill>
                <a:latin typeface="Bookman Old Style"/>
              </a:rPr>
              <a:t>By </a:t>
            </a:r>
            <a:r>
              <a:rPr lang="gl-ES" sz="2000" strike="noStrike">
                <a:solidFill>
                  <a:srgbClr val="464653"/>
                </a:solidFill>
                <a:latin typeface="Bookman Old Style"/>
              </a:rPr>
              <a:t>IVÁN BARRO</a:t>
            </a:r>
            <a:endParaRPr/>
          </a:p>
          <a:p>
            <a:pPr algn="r">
              <a:lnSpc>
                <a:spcPct val="100000"/>
              </a:lnSpc>
            </a:pPr>
            <a:r>
              <a:rPr lang="gl-ES" sz="2000" strike="noStrike">
                <a:solidFill>
                  <a:srgbClr val="464653"/>
                </a:solidFill>
                <a:latin typeface="Bookman Old Style"/>
              </a:rPr>
              <a:t>IVÁN CABANAS</a:t>
            </a:r>
            <a:endParaRPr/>
          </a:p>
          <a:p>
            <a:pPr algn="r">
              <a:lnSpc>
                <a:spcPct val="100000"/>
              </a:lnSpc>
            </a:pPr>
            <a:r>
              <a:rPr lang="gl-ES" sz="2000" strike="noStrike">
                <a:solidFill>
                  <a:srgbClr val="464653"/>
                </a:solidFill>
                <a:latin typeface="Bookman Old Style"/>
              </a:rPr>
              <a:t>PABLO OTERO</a:t>
            </a:r>
            <a:endParaRPr/>
          </a:p>
          <a:p>
            <a:pPr algn="r">
              <a:lnSpc>
                <a:spcPct val="100000"/>
              </a:lnSpc>
            </a:pPr>
            <a:r>
              <a:rPr i="1" lang="gl-ES" sz="2000" strike="noStrike">
                <a:solidFill>
                  <a:srgbClr val="464653"/>
                </a:solidFill>
                <a:latin typeface="Bookman Old Style"/>
              </a:rPr>
              <a:t>XANA RODRÍGUEZ</a:t>
            </a:r>
            <a:endParaRPr/>
          </a:p>
          <a:p>
            <a:pPr algn="r">
              <a:lnSpc>
                <a:spcPct val="100000"/>
              </a:lnSpc>
            </a:pPr>
            <a:r>
              <a:rPr lang="gl-ES" sz="2000" strike="noStrike">
                <a:solidFill>
                  <a:srgbClr val="464653"/>
                </a:solidFill>
                <a:latin typeface="Bookman Old Style"/>
              </a:rPr>
              <a:t>IVÁN SECO</a:t>
            </a:r>
            <a:endParaRPr/>
          </a:p>
          <a:p>
            <a:pPr algn="r">
              <a:lnSpc>
                <a:spcPct val="100000"/>
              </a:lnSpc>
            </a:pPr>
            <a:endParaRPr/>
          </a:p>
        </p:txBody>
      </p:sp>
      <p:pic>
        <p:nvPicPr>
          <p:cNvPr id="90" name="3 Imagen" descr=""/>
          <p:cNvPicPr/>
          <p:nvPr/>
        </p:nvPicPr>
        <p:blipFill>
          <a:blip r:embed="rId1"/>
          <a:stretch/>
        </p:blipFill>
        <p:spPr>
          <a:xfrm>
            <a:off x="7786800" y="142920"/>
            <a:ext cx="713880" cy="924840"/>
          </a:xfrm>
          <a:prstGeom prst="rect">
            <a:avLst/>
          </a:prstGeom>
          <a:ln>
            <a:solidFill>
              <a:schemeClr val="bg2">
                <a:lumMod val="90000"/>
              </a:schemeClr>
            </a:solid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1" name="3 Imagen" descr=""/>
          <p:cNvPicPr/>
          <p:nvPr/>
        </p:nvPicPr>
        <p:blipFill>
          <a:blip r:embed="rId1"/>
          <a:stretch/>
        </p:blipFill>
        <p:spPr>
          <a:xfrm>
            <a:off x="7786800" y="142920"/>
            <a:ext cx="713880" cy="924840"/>
          </a:xfrm>
          <a:prstGeom prst="rect">
            <a:avLst/>
          </a:prstGeom>
          <a:ln>
            <a:solidFill>
              <a:schemeClr val="bg2">
                <a:lumMod val="90000"/>
              </a:schemeClr>
            </a:solidFill>
          </a:ln>
        </p:spPr>
      </p:pic>
      <p:sp>
        <p:nvSpPr>
          <p:cNvPr id="92" name="CustomShape 1"/>
          <p:cNvSpPr/>
          <p:nvPr/>
        </p:nvSpPr>
        <p:spPr>
          <a:xfrm>
            <a:off x="1008000" y="3096000"/>
            <a:ext cx="7000560" cy="3535200"/>
          </a:xfrm>
          <a:prstGeom prst="rect">
            <a:avLst/>
          </a:prstGeom>
          <a:noFill/>
          <a:ln w="9360">
            <a:noFill/>
          </a:ln>
        </p:spPr>
        <p:style>
          <a:lnRef idx="0"/>
          <a:fillRef idx="0"/>
          <a:effectRef idx="0"/>
          <a:fontRef idx="minor"/>
        </p:style>
        <p:txBody>
          <a:bodyPr anchor="ctr"/>
          <a:p>
            <a:pPr algn="ctr">
              <a:lnSpc>
                <a:spcPct val="100000"/>
              </a:lnSpc>
            </a:pPr>
            <a:r>
              <a:rPr b="1" lang="gl-ES" sz="2400" strike="noStrike">
                <a:solidFill>
                  <a:srgbClr val="000000"/>
                </a:solidFill>
                <a:latin typeface="Baskerville Old Face"/>
                <a:ea typeface="Calibri"/>
              </a:rPr>
              <a:t>KIWIS ZESPRI</a:t>
            </a:r>
            <a:endParaRPr/>
          </a:p>
          <a:p>
            <a:pPr algn="ctr">
              <a:lnSpc>
                <a:spcPct val="100000"/>
              </a:lnSpc>
            </a:pPr>
            <a:r>
              <a:rPr b="1" lang="gl-ES" sz="2400" strike="noStrike">
                <a:solidFill>
                  <a:srgbClr val="000000"/>
                </a:solidFill>
                <a:latin typeface="Baskerville Old Face"/>
                <a:ea typeface="Calibri"/>
              </a:rPr>
              <a:t>This type of adverts cause confusion to some people. It shows that only women must be fit and this is not a real thing.  It seems as if only women can eat fruit and be healthy because they want to be beautiful. It´s ridiculous.  Everybody should be healthy!</a:t>
            </a:r>
            <a:endParaRPr/>
          </a:p>
        </p:txBody>
      </p:sp>
      <p:sp>
        <p:nvSpPr>
          <p:cNvPr id="93" name="CustomShape 2"/>
          <p:cNvSpPr/>
          <p:nvPr/>
        </p:nvSpPr>
        <p:spPr>
          <a:xfrm>
            <a:off x="323640" y="2631240"/>
            <a:ext cx="3681360" cy="366480"/>
          </a:xfrm>
          <a:prstGeom prst="rect">
            <a:avLst/>
          </a:prstGeom>
          <a:noFill/>
          <a:ln w="9360">
            <a:noFill/>
          </a:ln>
        </p:spPr>
        <p:style>
          <a:lnRef idx="0"/>
          <a:fillRef idx="0"/>
          <a:effectRef idx="0"/>
          <a:fontRef idx="minor"/>
        </p:style>
        <p:txBody>
          <a:bodyPr anchor="ctr"/>
          <a:p>
            <a:pPr>
              <a:lnSpc>
                <a:spcPct val="100000"/>
              </a:lnSpc>
            </a:pPr>
            <a:r>
              <a:rPr lang="gl-ES" strike="noStrike" u="sng">
                <a:solidFill>
                  <a:srgbClr val="bea2d2"/>
                </a:solidFill>
                <a:latin typeface="Gill Sans MT"/>
              </a:rPr>
              <a:t>https://www.youtube.com/watch?v=UYFlloASXqY</a:t>
            </a:r>
            <a:endParaRPr/>
          </a:p>
        </p:txBody>
      </p:sp>
      <p:pic>
        <p:nvPicPr>
          <p:cNvPr id="94" name="Picture 3" descr=""/>
          <p:cNvPicPr/>
          <p:nvPr/>
        </p:nvPicPr>
        <p:blipFill>
          <a:blip r:embed="rId2"/>
          <a:stretch/>
        </p:blipFill>
        <p:spPr>
          <a:xfrm>
            <a:off x="4055400" y="720000"/>
            <a:ext cx="2928600" cy="2342880"/>
          </a:xfrm>
          <a:prstGeom prst="rect">
            <a:avLst/>
          </a:prstGeom>
          <a:ln>
            <a:noFill/>
          </a:ln>
          <a:effectLst>
            <a:outerShdw algn="tl" blurRad="190500" rotWithShape="0">
              <a:srgbClr val="000000">
                <a:alpha val="70000"/>
              </a:srgbClr>
            </a:outerShdw>
          </a:effectLst>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CustomShape 1"/>
          <p:cNvSpPr/>
          <p:nvPr/>
        </p:nvSpPr>
        <p:spPr>
          <a:xfrm>
            <a:off x="1357200" y="1357200"/>
            <a:ext cx="6286320" cy="1766880"/>
          </a:xfrm>
          <a:prstGeom prst="rect">
            <a:avLst/>
          </a:prstGeom>
          <a:noFill/>
          <a:ln>
            <a:noFill/>
          </a:ln>
        </p:spPr>
        <p:style>
          <a:lnRef idx="0"/>
          <a:fillRef idx="0"/>
          <a:effectRef idx="0"/>
          <a:fontRef idx="minor"/>
        </p:style>
        <p:txBody>
          <a:bodyPr lIns="90000" rIns="90000" tIns="45000" bIns="45000"/>
          <a:p>
            <a:pPr algn="ctr">
              <a:lnSpc>
                <a:spcPct val="100000"/>
              </a:lnSpc>
            </a:pPr>
            <a:r>
              <a:rPr lang="gl-ES" sz="2000" strike="noStrike">
                <a:solidFill>
                  <a:srgbClr val="000000"/>
                </a:solidFill>
                <a:latin typeface="Gill Sans MT"/>
              </a:rPr>
              <a:t>Dolce &amp; Gabbana The One Gentleman</a:t>
            </a:r>
            <a:endParaRPr/>
          </a:p>
          <a:p>
            <a:pPr algn="ctr">
              <a:lnSpc>
                <a:spcPct val="100000"/>
              </a:lnSpc>
            </a:pPr>
            <a:r>
              <a:rPr b="1" lang="gl-ES" sz="2000" strike="noStrike">
                <a:solidFill>
                  <a:srgbClr val="000000"/>
                </a:solidFill>
                <a:latin typeface="Baskerville Old Face"/>
              </a:rPr>
              <a:t>This advert shows a man who is a gentleman. Most of the times men are heroes and handsome and women are careful and polite.</a:t>
            </a:r>
            <a:endParaRPr/>
          </a:p>
        </p:txBody>
      </p:sp>
      <p:pic>
        <p:nvPicPr>
          <p:cNvPr id="96" name="4 Imagen" descr=""/>
          <p:cNvPicPr/>
          <p:nvPr/>
        </p:nvPicPr>
        <p:blipFill>
          <a:blip r:embed="rId1"/>
          <a:stretch/>
        </p:blipFill>
        <p:spPr>
          <a:xfrm>
            <a:off x="7786800" y="142920"/>
            <a:ext cx="713880" cy="924840"/>
          </a:xfrm>
          <a:prstGeom prst="rect">
            <a:avLst/>
          </a:prstGeom>
          <a:ln>
            <a:solidFill>
              <a:schemeClr val="bg2">
                <a:lumMod val="90000"/>
              </a:schemeClr>
            </a:solidFill>
          </a:ln>
        </p:spPr>
      </p:pic>
      <p:sp>
        <p:nvSpPr>
          <p:cNvPr id="97" name="CustomShape 2"/>
          <p:cNvSpPr/>
          <p:nvPr/>
        </p:nvSpPr>
        <p:spPr>
          <a:xfrm>
            <a:off x="1571760" y="5857920"/>
            <a:ext cx="6214680" cy="364680"/>
          </a:xfrm>
          <a:prstGeom prst="rect">
            <a:avLst/>
          </a:prstGeom>
          <a:noFill/>
          <a:ln>
            <a:noFill/>
          </a:ln>
        </p:spPr>
        <p:style>
          <a:lnRef idx="0"/>
          <a:fillRef idx="0"/>
          <a:effectRef idx="0"/>
          <a:fontRef idx="minor"/>
        </p:style>
        <p:txBody>
          <a:bodyPr lIns="90000" rIns="90000" tIns="45000" bIns="45000"/>
          <a:p>
            <a:pPr>
              <a:lnSpc>
                <a:spcPct val="100000"/>
              </a:lnSpc>
            </a:pPr>
            <a:r>
              <a:rPr b="1" lang="gl-ES" strike="noStrike" u="sng">
                <a:solidFill>
                  <a:srgbClr val="b292ca"/>
                </a:solidFill>
                <a:latin typeface="Gill Sans MT"/>
              </a:rPr>
              <a:t>https://www.youtube.com/watch?v=0QecomtVPfA</a:t>
            </a:r>
            <a:endParaRPr/>
          </a:p>
        </p:txBody>
      </p:sp>
      <p:pic>
        <p:nvPicPr>
          <p:cNvPr id="98" name="Picture 2" descr=""/>
          <p:cNvPicPr/>
          <p:nvPr/>
        </p:nvPicPr>
        <p:blipFill>
          <a:blip r:embed="rId2"/>
          <a:stretch/>
        </p:blipFill>
        <p:spPr>
          <a:xfrm>
            <a:off x="3120120" y="3456000"/>
            <a:ext cx="2999880" cy="2342880"/>
          </a:xfrm>
          <a:prstGeom prst="rect">
            <a:avLst/>
          </a:prstGeom>
          <a:ln>
            <a:noFill/>
          </a:ln>
          <a:effectLst>
            <a:outerShdw algn="tl" blurRad="190500" rotWithShape="0">
              <a:srgbClr val="000000">
                <a:alpha val="70000"/>
              </a:srgbClr>
            </a:outerShdw>
          </a:effectLst>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9" name="4 Imagen" descr=""/>
          <p:cNvPicPr/>
          <p:nvPr/>
        </p:nvPicPr>
        <p:blipFill>
          <a:blip r:embed="rId1"/>
          <a:stretch/>
        </p:blipFill>
        <p:spPr>
          <a:xfrm>
            <a:off x="7786800" y="142920"/>
            <a:ext cx="713880" cy="924840"/>
          </a:xfrm>
          <a:prstGeom prst="rect">
            <a:avLst/>
          </a:prstGeom>
          <a:ln>
            <a:solidFill>
              <a:schemeClr val="bg2">
                <a:lumMod val="90000"/>
              </a:schemeClr>
            </a:solidFill>
          </a:ln>
        </p:spPr>
      </p:pic>
      <p:sp>
        <p:nvSpPr>
          <p:cNvPr id="100" name="CustomShape 1"/>
          <p:cNvSpPr/>
          <p:nvPr/>
        </p:nvSpPr>
        <p:spPr>
          <a:xfrm>
            <a:off x="4929120" y="1271520"/>
            <a:ext cx="3714480" cy="1615320"/>
          </a:xfrm>
          <a:prstGeom prst="rect">
            <a:avLst/>
          </a:prstGeom>
          <a:noFill/>
          <a:ln w="9360">
            <a:noFill/>
          </a:ln>
        </p:spPr>
        <p:style>
          <a:lnRef idx="0"/>
          <a:fillRef idx="0"/>
          <a:effectRef idx="0"/>
          <a:fontRef idx="minor"/>
        </p:style>
        <p:txBody>
          <a:bodyPr anchor="ctr"/>
          <a:p>
            <a:pPr algn="ctr">
              <a:lnSpc>
                <a:spcPct val="100000"/>
              </a:lnSpc>
            </a:pPr>
            <a:r>
              <a:rPr b="1" lang="gl-ES" sz="2000" strike="noStrike">
                <a:solidFill>
                  <a:srgbClr val="000000"/>
                </a:solidFill>
                <a:latin typeface="Baskerville Old Face"/>
                <a:ea typeface="Calibri"/>
              </a:rPr>
              <a:t>Opel Astra</a:t>
            </a:r>
            <a:endParaRPr/>
          </a:p>
          <a:p>
            <a:pPr algn="ctr">
              <a:lnSpc>
                <a:spcPct val="100000"/>
              </a:lnSpc>
            </a:pPr>
            <a:r>
              <a:rPr b="1" lang="gl-ES" sz="2000" strike="noStrike">
                <a:solidFill>
                  <a:srgbClr val="000000"/>
                </a:solidFill>
                <a:latin typeface="Baskerville Old Face"/>
                <a:ea typeface="Calibri"/>
              </a:rPr>
              <a:t>In this advert, the man drives and not the woman, why? Both can drive in real life.</a:t>
            </a:r>
            <a:endParaRPr/>
          </a:p>
        </p:txBody>
      </p:sp>
      <p:sp>
        <p:nvSpPr>
          <p:cNvPr id="101" name="CustomShape 2"/>
          <p:cNvSpPr/>
          <p:nvPr/>
        </p:nvSpPr>
        <p:spPr>
          <a:xfrm>
            <a:off x="5214960" y="4000680"/>
            <a:ext cx="3142800" cy="639000"/>
          </a:xfrm>
          <a:prstGeom prst="rect">
            <a:avLst/>
          </a:prstGeom>
          <a:noFill/>
          <a:ln>
            <a:noFill/>
          </a:ln>
        </p:spPr>
        <p:style>
          <a:lnRef idx="0"/>
          <a:fillRef idx="0"/>
          <a:effectRef idx="0"/>
          <a:fontRef idx="minor"/>
        </p:style>
        <p:txBody>
          <a:bodyPr lIns="90000" rIns="90000" tIns="45000" bIns="45000"/>
          <a:p>
            <a:pPr>
              <a:lnSpc>
                <a:spcPct val="100000"/>
              </a:lnSpc>
            </a:pPr>
            <a:r>
              <a:rPr b="1" lang="gl-ES" strike="noStrike" u="sng">
                <a:solidFill>
                  <a:srgbClr val="b292ca"/>
                </a:solidFill>
                <a:latin typeface="Gill Sans MT"/>
              </a:rPr>
              <a:t>https://www.youtube.com/watch?v=V1jFZg9sdxw</a:t>
            </a:r>
            <a:r>
              <a:rPr b="1" lang="gl-ES" strike="noStrike">
                <a:solidFill>
                  <a:srgbClr val="000000"/>
                </a:solidFill>
                <a:latin typeface="Gill Sans MT"/>
              </a:rPr>
              <a:t>	</a:t>
            </a:r>
            <a:endParaRPr/>
          </a:p>
        </p:txBody>
      </p:sp>
      <p:pic>
        <p:nvPicPr>
          <p:cNvPr id="102" name="Picture 3" descr=""/>
          <p:cNvPicPr/>
          <p:nvPr/>
        </p:nvPicPr>
        <p:blipFill>
          <a:blip r:embed="rId2"/>
          <a:stretch/>
        </p:blipFill>
        <p:spPr>
          <a:xfrm>
            <a:off x="1071360" y="2286000"/>
            <a:ext cx="2699640" cy="2159640"/>
          </a:xfrm>
          <a:prstGeom prst="rect">
            <a:avLst/>
          </a:prstGeom>
          <a:ln>
            <a:noFill/>
          </a:ln>
          <a:effectLst>
            <a:outerShdw algn="tl" blurRad="190500" rotWithShape="0">
              <a:srgbClr val="000000">
                <a:alpha val="70000"/>
              </a:srgbClr>
            </a:outerShdw>
          </a:effectLst>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3" name="4 Imagen" descr=""/>
          <p:cNvPicPr/>
          <p:nvPr/>
        </p:nvPicPr>
        <p:blipFill>
          <a:blip r:embed="rId1"/>
          <a:stretch/>
        </p:blipFill>
        <p:spPr>
          <a:xfrm>
            <a:off x="7786800" y="142920"/>
            <a:ext cx="713880" cy="924840"/>
          </a:xfrm>
          <a:prstGeom prst="rect">
            <a:avLst/>
          </a:prstGeom>
          <a:ln>
            <a:solidFill>
              <a:schemeClr val="bg2">
                <a:lumMod val="90000"/>
              </a:schemeClr>
            </a:solidFill>
          </a:ln>
        </p:spPr>
      </p:pic>
      <p:sp>
        <p:nvSpPr>
          <p:cNvPr id="104" name="CustomShape 1"/>
          <p:cNvSpPr/>
          <p:nvPr/>
        </p:nvSpPr>
        <p:spPr>
          <a:xfrm>
            <a:off x="1571760" y="-6480"/>
            <a:ext cx="5412240" cy="1615320"/>
          </a:xfrm>
          <a:prstGeom prst="rect">
            <a:avLst/>
          </a:prstGeom>
          <a:noFill/>
          <a:ln w="9360">
            <a:noFill/>
          </a:ln>
        </p:spPr>
        <p:style>
          <a:lnRef idx="0"/>
          <a:fillRef idx="0"/>
          <a:effectRef idx="0"/>
          <a:fontRef idx="minor"/>
        </p:style>
        <p:txBody>
          <a:bodyPr anchor="ctr"/>
          <a:p>
            <a:pPr algn="ctr">
              <a:lnSpc>
                <a:spcPct val="100000"/>
              </a:lnSpc>
            </a:pPr>
            <a:r>
              <a:rPr b="1" lang="gl-ES" sz="2000" strike="noStrike">
                <a:solidFill>
                  <a:srgbClr val="000000"/>
                </a:solidFill>
                <a:latin typeface="Baskerville Old Face"/>
                <a:ea typeface="SimSun"/>
              </a:rPr>
              <a:t>Toys magazines</a:t>
            </a:r>
            <a:endParaRPr/>
          </a:p>
          <a:p>
            <a:pPr algn="ctr">
              <a:lnSpc>
                <a:spcPct val="100000"/>
              </a:lnSpc>
            </a:pPr>
            <a:r>
              <a:rPr b="1" lang="gl-ES" sz="2000" strike="noStrike">
                <a:solidFill>
                  <a:srgbClr val="000000"/>
                </a:solidFill>
                <a:latin typeface="Baskerville Old Face"/>
                <a:ea typeface="SimSun"/>
              </a:rPr>
              <a:t>Normally, women do the laundry and the housework as this advert shows. In real life both men and women have to do the chores</a:t>
            </a:r>
            <a:r>
              <a:rPr b="1" lang="gl-ES" sz="900" strike="noStrike">
                <a:solidFill>
                  <a:srgbClr val="555555"/>
                </a:solidFill>
                <a:latin typeface="Arial"/>
                <a:ea typeface="SimSun"/>
              </a:rPr>
              <a:t>.</a:t>
            </a:r>
            <a:endParaRPr/>
          </a:p>
        </p:txBody>
      </p:sp>
      <p:pic>
        <p:nvPicPr>
          <p:cNvPr id="105" name="Imagen 2" descr=""/>
          <p:cNvPicPr/>
          <p:nvPr/>
        </p:nvPicPr>
        <p:blipFill>
          <a:blip r:embed="rId2"/>
          <a:stretch/>
        </p:blipFill>
        <p:spPr>
          <a:xfrm>
            <a:off x="934920" y="1650960"/>
            <a:ext cx="3025080" cy="2165040"/>
          </a:xfrm>
          <a:prstGeom prst="rect">
            <a:avLst/>
          </a:prstGeom>
          <a:ln>
            <a:noFill/>
          </a:ln>
          <a:effectLst>
            <a:reflection algn="bl" blurRad="12700" dir="5400000" dist="5000" endPos="28000" rotWithShape="0" stA="38000" sy="-100000"/>
          </a:effectLst>
        </p:spPr>
      </p:pic>
      <p:sp>
        <p:nvSpPr>
          <p:cNvPr id="106" name="CustomShape 2"/>
          <p:cNvSpPr/>
          <p:nvPr/>
        </p:nvSpPr>
        <p:spPr>
          <a:xfrm>
            <a:off x="4479840" y="244080"/>
            <a:ext cx="183960" cy="426600"/>
          </a:xfrm>
          <a:prstGeom prst="rect">
            <a:avLst/>
          </a:prstGeom>
          <a:noFill/>
          <a:ln w="9360">
            <a:noFill/>
          </a:ln>
        </p:spPr>
        <p:style>
          <a:lnRef idx="0"/>
          <a:fillRef idx="0"/>
          <a:effectRef idx="0"/>
          <a:fontRef idx="minor"/>
        </p:style>
        <p:txBody>
          <a:bodyPr wrap="none" anchor="ctr"/>
          <a:p>
            <a:pPr algn="ctr">
              <a:lnSpc>
                <a:spcPct val="100000"/>
              </a:lnSpc>
            </a:pPr>
            <a:r>
              <a:rPr lang="gl-ES" strike="noStrike">
                <a:solidFill>
                  <a:srgbClr val="000000"/>
                </a:solidFill>
                <a:latin typeface="Arial"/>
                <a:ea typeface="SimSun"/>
              </a:rPr>
              <a:t>
</a:t>
            </a:r>
            <a:endParaRPr/>
          </a:p>
        </p:txBody>
      </p:sp>
      <p:pic>
        <p:nvPicPr>
          <p:cNvPr id="107" name="8 Imagen" descr=""/>
          <p:cNvPicPr/>
          <p:nvPr/>
        </p:nvPicPr>
        <p:blipFill>
          <a:blip r:embed="rId3"/>
          <a:stretch/>
        </p:blipFill>
        <p:spPr>
          <a:xfrm>
            <a:off x="5429160" y="4000680"/>
            <a:ext cx="2809440" cy="2114280"/>
          </a:xfrm>
          <a:prstGeom prst="rect">
            <a:avLst/>
          </a:prstGeom>
          <a:ln>
            <a:noFill/>
          </a:ln>
          <a:effectLst>
            <a:reflection algn="bl" blurRad="12700" dir="5400000" dist="5000" endPos="28000" rotWithShape="0" stA="38000" sy="-100000"/>
          </a:effectLst>
        </p:spPr>
      </p:pic>
      <p:sp>
        <p:nvSpPr>
          <p:cNvPr id="108" name="CustomShape 3"/>
          <p:cNvSpPr/>
          <p:nvPr/>
        </p:nvSpPr>
        <p:spPr>
          <a:xfrm flipV="1">
            <a:off x="3882600" y="2500200"/>
            <a:ext cx="689040" cy="10800"/>
          </a:xfrm>
          <a:prstGeom prst="straightConnector1">
            <a:avLst/>
          </a:prstGeom>
          <a:noFill/>
          <a:ln>
            <a:round/>
            <a:tailEnd len="med" type="arrow" w="med"/>
          </a:ln>
          <a:effectLst>
            <a:outerShdw blurRad="50800" dir="5400000" dist="43000" rotWithShape="0">
              <a:srgbClr val="000000">
                <a:alpha val="40000"/>
              </a:srgbClr>
            </a:outerShdw>
          </a:effectLst>
        </p:spPr>
        <p:style>
          <a:lnRef idx="3">
            <a:schemeClr val="dk1"/>
          </a:lnRef>
          <a:fillRef idx="0">
            <a:schemeClr val="dk1"/>
          </a:fillRef>
          <a:effectRef idx="2">
            <a:schemeClr val="dk1"/>
          </a:effectRef>
          <a:fontRef idx="minor"/>
        </p:style>
      </p:sp>
      <p:sp>
        <p:nvSpPr>
          <p:cNvPr id="109" name="CustomShape 4"/>
          <p:cNvSpPr/>
          <p:nvPr/>
        </p:nvSpPr>
        <p:spPr>
          <a:xfrm flipV="1" rot="10800000">
            <a:off x="5429160" y="5071320"/>
            <a:ext cx="713880" cy="14040"/>
          </a:xfrm>
          <a:prstGeom prst="straightConnector1">
            <a:avLst/>
          </a:prstGeom>
          <a:noFill/>
          <a:ln>
            <a:round/>
            <a:tailEnd len="med" type="arrow" w="med"/>
          </a:ln>
          <a:effectLst>
            <a:outerShdw blurRad="50800" dir="5400000" dist="43000" rotWithShape="0">
              <a:srgbClr val="000000">
                <a:alpha val="40000"/>
              </a:srgbClr>
            </a:outerShdw>
          </a:effectLst>
        </p:spPr>
        <p:style>
          <a:lnRef idx="3">
            <a:schemeClr val="dk1"/>
          </a:lnRef>
          <a:fillRef idx="0">
            <a:schemeClr val="dk1"/>
          </a:fillRef>
          <a:effectRef idx="2">
            <a:schemeClr val="dk1"/>
          </a:effectRef>
          <a:fontRef idx="minor"/>
        </p:style>
      </p:sp>
      <p:sp>
        <p:nvSpPr>
          <p:cNvPr id="110" name="CustomShape 5"/>
          <p:cNvSpPr/>
          <p:nvPr/>
        </p:nvSpPr>
        <p:spPr>
          <a:xfrm>
            <a:off x="4994280" y="1535040"/>
            <a:ext cx="3285720" cy="2280960"/>
          </a:xfrm>
          <a:prstGeom prst="rect">
            <a:avLst/>
          </a:prstGeom>
          <a:noFill/>
          <a:ln w="9360">
            <a:noFill/>
          </a:ln>
        </p:spPr>
        <p:style>
          <a:lnRef idx="0"/>
          <a:fillRef idx="0"/>
          <a:effectRef idx="0"/>
          <a:fontRef idx="minor"/>
        </p:style>
        <p:txBody>
          <a:bodyPr anchor="ctr"/>
          <a:p>
            <a:pPr algn="ctr">
              <a:lnSpc>
                <a:spcPct val="100000"/>
              </a:lnSpc>
            </a:pPr>
            <a:r>
              <a:rPr lang="gl-ES" sz="1600" strike="noStrike">
                <a:solidFill>
                  <a:srgbClr val="000000"/>
                </a:solidFill>
                <a:latin typeface="Baskerville Old Face"/>
                <a:ea typeface="SimSun"/>
              </a:rPr>
              <a:t>In this picture we can see how the advertisement of dolls is only for girls. Why? And also we can see how the colour pink is only for girls. Why? Because people usually associated these values to women. But why not to men too?</a:t>
            </a:r>
            <a:endParaRPr/>
          </a:p>
        </p:txBody>
      </p:sp>
      <p:sp>
        <p:nvSpPr>
          <p:cNvPr id="111" name="CustomShape 6"/>
          <p:cNvSpPr/>
          <p:nvPr/>
        </p:nvSpPr>
        <p:spPr>
          <a:xfrm>
            <a:off x="0" y="0"/>
            <a:ext cx="9143640" cy="456840"/>
          </a:xfrm>
          <a:prstGeom prst="rect">
            <a:avLst/>
          </a:prstGeom>
          <a:noFill/>
          <a:ln w="9360">
            <a:noFill/>
          </a:ln>
        </p:spPr>
        <p:style>
          <a:lnRef idx="0"/>
          <a:fillRef idx="0"/>
          <a:effectRef idx="0"/>
          <a:fontRef idx="minor"/>
        </p:style>
      </p:sp>
      <p:sp>
        <p:nvSpPr>
          <p:cNvPr id="112" name="CustomShape 7"/>
          <p:cNvSpPr/>
          <p:nvPr/>
        </p:nvSpPr>
        <p:spPr>
          <a:xfrm>
            <a:off x="0" y="0"/>
            <a:ext cx="9143640" cy="456840"/>
          </a:xfrm>
          <a:prstGeom prst="rect">
            <a:avLst/>
          </a:prstGeom>
          <a:noFill/>
          <a:ln w="9360">
            <a:noFill/>
          </a:ln>
        </p:spPr>
        <p:style>
          <a:lnRef idx="0"/>
          <a:fillRef idx="0"/>
          <a:effectRef idx="0"/>
          <a:fontRef idx="minor"/>
        </p:style>
      </p:sp>
      <p:sp>
        <p:nvSpPr>
          <p:cNvPr id="113" name="CustomShape 8"/>
          <p:cNvSpPr/>
          <p:nvPr/>
        </p:nvSpPr>
        <p:spPr>
          <a:xfrm>
            <a:off x="785880" y="3696120"/>
            <a:ext cx="3714480" cy="2220120"/>
          </a:xfrm>
          <a:prstGeom prst="rect">
            <a:avLst/>
          </a:prstGeom>
          <a:noFill/>
          <a:ln w="9360">
            <a:noFill/>
          </a:ln>
        </p:spPr>
        <p:style>
          <a:lnRef idx="0"/>
          <a:fillRef idx="0"/>
          <a:effectRef idx="0"/>
          <a:fontRef idx="minor"/>
        </p:style>
        <p:txBody>
          <a:bodyPr anchor="ctr"/>
          <a:p>
            <a:pPr algn="ctr">
              <a:lnSpc>
                <a:spcPct val="100000"/>
              </a:lnSpc>
            </a:pPr>
            <a:r>
              <a:rPr lang="gl-ES" sz="1200" strike="noStrike">
                <a:solidFill>
                  <a:srgbClr val="000000"/>
                </a:solidFill>
                <a:latin typeface="Baskerville Old Face"/>
                <a:ea typeface="SimSun"/>
              </a:rPr>
              <a:t>
</a:t>
            </a:r>
            <a:r>
              <a:rPr lang="gl-ES" sz="1600" strike="noStrike">
                <a:solidFill>
                  <a:srgbClr val="000000"/>
                </a:solidFill>
                <a:latin typeface="Baskerville Old Face"/>
                <a:ea typeface="SimSun"/>
              </a:rPr>
              <a:t>In this picture we can see the opposite, we can see how the advertisement of cars is only for boys. Why? And we can see the colour blue only for boys. Why?</a:t>
            </a:r>
            <a:endParaRPr/>
          </a:p>
          <a:p>
            <a:pPr algn="ctr">
              <a:lnSpc>
                <a:spcPct val="100000"/>
              </a:lnSpc>
            </a:pPr>
            <a:r>
              <a:rPr lang="gl-ES" sz="1600" strike="noStrike">
                <a:solidFill>
                  <a:srgbClr val="000000"/>
                </a:solidFill>
                <a:latin typeface="Baskerville Old Face"/>
                <a:ea typeface="SimSun"/>
              </a:rPr>
              <a:t>Because people usually associated this values to men. But why not for women too?</a:t>
            </a:r>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