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358A-A23F-4B04-A4DD-5780D78DEE5A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9492-D84C-4A40-8780-DA5076F48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(DE)</a:t>
            </a:r>
            <a:r>
              <a:rPr lang="it-IT" dirty="0" err="1" smtClean="0"/>
              <a:t>construncting</a:t>
            </a:r>
            <a:r>
              <a:rPr lang="it-IT" dirty="0" smtClean="0"/>
              <a:t> gender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advertisement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By</a:t>
            </a:r>
            <a:r>
              <a:rPr lang="it-IT" dirty="0" smtClean="0">
                <a:solidFill>
                  <a:schemeClr val="tx1"/>
                </a:solidFill>
              </a:rPr>
              <a:t> Roberto Fusco, Giada Costabile and Antonio </a:t>
            </a:r>
            <a:r>
              <a:rPr lang="it-IT" dirty="0" err="1" smtClean="0">
                <a:solidFill>
                  <a:schemeClr val="tx1"/>
                </a:solidFill>
              </a:rPr>
              <a:t>Penza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</a:t>
            </a:r>
            <a:r>
              <a:rPr lang="it-IT" dirty="0" err="1" smtClean="0"/>
              <a:t>Impression</a:t>
            </a:r>
            <a:r>
              <a:rPr lang="it-IT" dirty="0" smtClean="0">
                <a:solidFill>
                  <a:schemeClr val="bg1"/>
                </a:solidFill>
              </a:rPr>
              <a:t>	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to </a:t>
            </a:r>
            <a:r>
              <a:rPr lang="it-IT" dirty="0" smtClean="0"/>
              <a:t>talk </a:t>
            </a:r>
            <a:r>
              <a:rPr lang="it-IT" dirty="0" err="1" smtClean="0"/>
              <a:t>about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toy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italy</a:t>
            </a:r>
            <a:r>
              <a:rPr lang="it-IT" dirty="0" smtClean="0"/>
              <a:t>. </a:t>
            </a:r>
            <a:r>
              <a:rPr lang="it-IT" dirty="0" err="1" smtClean="0"/>
              <a:t>It’s</a:t>
            </a:r>
            <a:r>
              <a:rPr lang="it-IT" dirty="0" smtClean="0"/>
              <a:t> a </a:t>
            </a:r>
            <a:r>
              <a:rPr lang="it-IT" dirty="0" err="1" smtClean="0"/>
              <a:t>toy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Easter</a:t>
            </a:r>
            <a:r>
              <a:rPr lang="it-IT" dirty="0" smtClean="0"/>
              <a:t>, </a:t>
            </a:r>
            <a:r>
              <a:rPr lang="it-IT" dirty="0" smtClean="0"/>
              <a:t>and </a:t>
            </a:r>
            <a:r>
              <a:rPr lang="it-IT" dirty="0" err="1" smtClean="0"/>
              <a:t>consists</a:t>
            </a:r>
            <a:r>
              <a:rPr lang="it-IT" dirty="0" smtClean="0"/>
              <a:t> in a big </a:t>
            </a:r>
            <a:r>
              <a:rPr lang="it-IT" dirty="0" err="1" smtClean="0"/>
              <a:t>egg</a:t>
            </a:r>
            <a:r>
              <a:rPr lang="it-IT" dirty="0" smtClean="0"/>
              <a:t> made of plastic, with inside </a:t>
            </a:r>
            <a:r>
              <a:rPr lang="it-IT" dirty="0" err="1" smtClean="0"/>
              <a:t>lots</a:t>
            </a:r>
            <a:r>
              <a:rPr lang="it-IT" dirty="0" smtClean="0"/>
              <a:t> of </a:t>
            </a:r>
            <a:r>
              <a:rPr lang="it-IT" dirty="0" err="1" smtClean="0"/>
              <a:t>smaller</a:t>
            </a:r>
            <a:r>
              <a:rPr lang="it-IT" dirty="0" smtClean="0"/>
              <a:t> </a:t>
            </a:r>
            <a:r>
              <a:rPr lang="it-IT" dirty="0" err="1" smtClean="0"/>
              <a:t>toys</a:t>
            </a:r>
            <a:r>
              <a:rPr lang="it-IT" dirty="0" smtClean="0"/>
              <a:t>. </a:t>
            </a:r>
          </a:p>
          <a:p>
            <a:pPr>
              <a:buNone/>
            </a:pPr>
            <a:r>
              <a:rPr lang="it-IT" dirty="0" smtClean="0"/>
              <a:t>   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talk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toys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inside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types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eggs</a:t>
            </a:r>
            <a:r>
              <a:rPr lang="it-IT" dirty="0" smtClean="0"/>
              <a:t>,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boys</a:t>
            </a:r>
            <a:r>
              <a:rPr lang="it-IT" dirty="0" smtClean="0"/>
              <a:t> and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girls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First </a:t>
            </a:r>
            <a:r>
              <a:rPr lang="it-IT" dirty="0" err="1" smtClean="0"/>
              <a:t>One</a:t>
            </a:r>
            <a:r>
              <a:rPr lang="it-IT" dirty="0" smtClean="0"/>
              <a:t>: Girl’s </a:t>
            </a:r>
            <a:r>
              <a:rPr lang="it-IT" dirty="0" err="1" smtClean="0"/>
              <a:t>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it-IT" dirty="0" smtClean="0"/>
              <a:t>As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photo</a:t>
            </a:r>
            <a:r>
              <a:rPr lang="it-IT" dirty="0" smtClean="0"/>
              <a:t>, the </a:t>
            </a:r>
            <a:r>
              <a:rPr lang="it-IT" dirty="0" err="1" smtClean="0"/>
              <a:t>colours</a:t>
            </a:r>
            <a:r>
              <a:rPr lang="it-IT" dirty="0" smtClean="0"/>
              <a:t> are </a:t>
            </a:r>
            <a:r>
              <a:rPr lang="it-IT" dirty="0" err="1" smtClean="0"/>
              <a:t>brilliant</a:t>
            </a:r>
            <a:r>
              <a:rPr lang="it-IT" dirty="0" smtClean="0"/>
              <a:t>, and </a:t>
            </a:r>
            <a:r>
              <a:rPr lang="it-IT" dirty="0" err="1" smtClean="0"/>
              <a:t>gold</a:t>
            </a:r>
            <a:r>
              <a:rPr lang="it-IT" dirty="0" smtClean="0"/>
              <a:t> and </a:t>
            </a:r>
            <a:r>
              <a:rPr lang="it-IT" dirty="0" err="1" smtClean="0"/>
              <a:t>pink</a:t>
            </a:r>
            <a:r>
              <a:rPr lang="it-IT" dirty="0" smtClean="0"/>
              <a:t> are the </a:t>
            </a:r>
            <a:r>
              <a:rPr lang="it-IT" dirty="0" err="1" smtClean="0"/>
              <a:t>predominants</a:t>
            </a:r>
            <a:r>
              <a:rPr lang="it-IT" dirty="0" smtClean="0"/>
              <a:t> </a:t>
            </a:r>
            <a:r>
              <a:rPr lang="it-IT" dirty="0" err="1" smtClean="0"/>
              <a:t>colours</a:t>
            </a:r>
            <a:r>
              <a:rPr lang="it-IT" dirty="0"/>
              <a:t>.</a:t>
            </a:r>
          </a:p>
        </p:txBody>
      </p:sp>
      <p:pic>
        <p:nvPicPr>
          <p:cNvPr id="2051" name="Picture 3" descr="C:\Users\Alessandra PC\Desktop\roberto\scuola\P f P 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77991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What’s</a:t>
            </a:r>
            <a:r>
              <a:rPr lang="it-IT" dirty="0" smtClean="0"/>
              <a:t>  inside the box?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997152"/>
          </a:xfrm>
        </p:spPr>
        <p:txBody>
          <a:bodyPr/>
          <a:lstStyle/>
          <a:p>
            <a:r>
              <a:rPr lang="it-IT" dirty="0" smtClean="0"/>
              <a:t>Inside the box </a:t>
            </a:r>
            <a:r>
              <a:rPr lang="it-IT" dirty="0" err="1" smtClean="0"/>
              <a:t>there’s</a:t>
            </a:r>
            <a:r>
              <a:rPr lang="it-IT" dirty="0" smtClean="0"/>
              <a:t> the </a:t>
            </a:r>
            <a:r>
              <a:rPr lang="it-IT" dirty="0" err="1" smtClean="0"/>
              <a:t>egg</a:t>
            </a:r>
            <a:r>
              <a:rPr lang="it-IT" dirty="0" smtClean="0"/>
              <a:t>, and once </a:t>
            </a:r>
            <a:r>
              <a:rPr lang="it-IT" dirty="0" err="1" smtClean="0"/>
              <a:t>you</a:t>
            </a:r>
            <a:r>
              <a:rPr lang="it-IT" dirty="0" smtClean="0"/>
              <a:t> open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smtClean="0"/>
              <a:t>are </a:t>
            </a:r>
            <a:r>
              <a:rPr lang="it-IT" dirty="0" err="1" smtClean="0"/>
              <a:t>lots</a:t>
            </a:r>
            <a:r>
              <a:rPr lang="it-IT" dirty="0" smtClean="0"/>
              <a:t> of </a:t>
            </a:r>
            <a:r>
              <a:rPr lang="it-IT" dirty="0" err="1" smtClean="0"/>
              <a:t>plushes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charms</a:t>
            </a:r>
            <a:r>
              <a:rPr lang="it-IT" dirty="0" smtClean="0"/>
              <a:t>. A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stereotype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girls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074" name="Picture 2" descr="C:\Users\Alessandra PC\Desktop\roberto\scuola\Pubblicità femminile p. ing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986" y="2060848"/>
            <a:ext cx="5202014" cy="4019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 the boy’s </a:t>
            </a:r>
            <a:r>
              <a:rPr lang="it-IT" dirty="0" err="1" smtClean="0"/>
              <a:t>one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it-IT" dirty="0" smtClean="0"/>
              <a:t>Earth, </a:t>
            </a:r>
            <a:r>
              <a:rPr lang="it-IT" dirty="0" err="1" smtClean="0"/>
              <a:t>fire</a:t>
            </a:r>
            <a:r>
              <a:rPr lang="it-IT" dirty="0"/>
              <a:t> </a:t>
            </a:r>
            <a:r>
              <a:rPr lang="it-IT" dirty="0" smtClean="0"/>
              <a:t>are the </a:t>
            </a:r>
            <a:r>
              <a:rPr lang="it-IT" dirty="0" err="1" smtClean="0"/>
              <a:t>predominants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r>
              <a:rPr lang="it-IT" dirty="0" smtClean="0"/>
              <a:t>, </a:t>
            </a:r>
            <a:r>
              <a:rPr lang="it-IT" dirty="0" err="1" smtClean="0"/>
              <a:t>brown</a:t>
            </a:r>
            <a:r>
              <a:rPr lang="it-IT" dirty="0" smtClean="0"/>
              <a:t> </a:t>
            </a:r>
            <a:r>
              <a:rPr lang="it-IT" dirty="0" err="1" smtClean="0"/>
              <a:t>grey</a:t>
            </a:r>
            <a:r>
              <a:rPr lang="it-IT" dirty="0" smtClean="0"/>
              <a:t> and </a:t>
            </a:r>
            <a:r>
              <a:rPr lang="it-IT" dirty="0" err="1" smtClean="0"/>
              <a:t>black</a:t>
            </a:r>
            <a:r>
              <a:rPr lang="it-IT" dirty="0" smtClean="0"/>
              <a:t> are the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colours</a:t>
            </a:r>
            <a:r>
              <a:rPr lang="it-IT" dirty="0" smtClean="0"/>
              <a:t>, and the boy </a:t>
            </a:r>
            <a:r>
              <a:rPr lang="it-IT" dirty="0" err="1" smtClean="0"/>
              <a:t>is</a:t>
            </a:r>
            <a:r>
              <a:rPr lang="it-IT" dirty="0" smtClean="0"/>
              <a:t> a strange position, </a:t>
            </a:r>
            <a:r>
              <a:rPr lang="it-IT" dirty="0" err="1" smtClean="0"/>
              <a:t>like</a:t>
            </a:r>
            <a:r>
              <a:rPr lang="it-IT" dirty="0" smtClean="0"/>
              <a:t> an </a:t>
            </a:r>
            <a:r>
              <a:rPr lang="it-IT" dirty="0" err="1" smtClean="0"/>
              <a:t>hero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098" name="Picture 2" descr="C:\Users\Alessandra PC\Desktop\roberto\scuola\Cat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And </a:t>
            </a:r>
            <a:r>
              <a:rPr lang="it-IT" dirty="0" err="1" smtClean="0"/>
              <a:t>what</a:t>
            </a:r>
            <a:r>
              <a:rPr lang="it-IT" dirty="0" smtClean="0"/>
              <a:t>’s inside?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it-IT" dirty="0" err="1" smtClean="0"/>
              <a:t>Essentially</a:t>
            </a:r>
            <a:r>
              <a:rPr lang="it-IT" dirty="0" smtClean="0"/>
              <a:t> </a:t>
            </a:r>
            <a:r>
              <a:rPr lang="it-IT" dirty="0" err="1" smtClean="0"/>
              <a:t>monsters</a:t>
            </a:r>
            <a:r>
              <a:rPr lang="it-IT" dirty="0" smtClean="0"/>
              <a:t>. </a:t>
            </a:r>
            <a:r>
              <a:rPr lang="it-IT" dirty="0" err="1" smtClean="0"/>
              <a:t>Powerfull</a:t>
            </a:r>
            <a:r>
              <a:rPr lang="it-IT" dirty="0" smtClean="0"/>
              <a:t> </a:t>
            </a:r>
            <a:r>
              <a:rPr lang="it-IT" dirty="0" err="1" smtClean="0"/>
              <a:t>monsters</a:t>
            </a:r>
            <a:r>
              <a:rPr lang="it-IT" dirty="0" smtClean="0"/>
              <a:t> , </a:t>
            </a:r>
            <a:r>
              <a:rPr lang="it-IT" dirty="0" err="1" smtClean="0"/>
              <a:t>with</a:t>
            </a:r>
            <a:r>
              <a:rPr lang="it-IT" dirty="0" smtClean="0"/>
              <a:t> strong </a:t>
            </a:r>
            <a:r>
              <a:rPr lang="it-IT" dirty="0" err="1" smtClean="0"/>
              <a:t>weapons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can </a:t>
            </a:r>
            <a:r>
              <a:rPr lang="it-IT" dirty="0" err="1" smtClean="0"/>
              <a:t>destroy</a:t>
            </a:r>
            <a:r>
              <a:rPr lang="it-IT" dirty="0" smtClean="0"/>
              <a:t> </a:t>
            </a:r>
            <a:r>
              <a:rPr lang="it-IT" dirty="0" err="1" smtClean="0"/>
              <a:t>everything</a:t>
            </a:r>
            <a:r>
              <a:rPr lang="it-IT" dirty="0" smtClean="0"/>
              <a:t>. A boy </a:t>
            </a:r>
            <a:r>
              <a:rPr lang="it-IT" dirty="0" err="1" smtClean="0"/>
              <a:t>needs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stronger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others</a:t>
            </a:r>
            <a:r>
              <a:rPr lang="it-IT" dirty="0" smtClean="0"/>
              <a:t>. </a:t>
            </a:r>
            <a:r>
              <a:rPr lang="it-IT" dirty="0" err="1" smtClean="0"/>
              <a:t>That</a:t>
            </a:r>
            <a:r>
              <a:rPr lang="it-IT" dirty="0" smtClean="0"/>
              <a:t>’s the </a:t>
            </a:r>
            <a:r>
              <a:rPr lang="it-IT" dirty="0" err="1" smtClean="0"/>
              <a:t>stereotype</a:t>
            </a:r>
            <a:r>
              <a:rPr lang="it-IT" dirty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boys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122" name="Picture 2" descr="C:\Users\Alessandra PC\Desktop\roberto\scuola\P M p 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603401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worked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to </a:t>
            </a:r>
            <a:r>
              <a:rPr lang="it-IT" dirty="0" err="1" smtClean="0"/>
              <a:t>find</a:t>
            </a:r>
            <a:r>
              <a:rPr lang="it-IT" dirty="0" smtClean="0"/>
              <a:t> a </a:t>
            </a:r>
            <a:r>
              <a:rPr lang="it-IT" dirty="0" err="1" smtClean="0"/>
              <a:t>nice</a:t>
            </a:r>
            <a:r>
              <a:rPr lang="it-IT" dirty="0" smtClean="0"/>
              <a:t> </a:t>
            </a:r>
            <a:r>
              <a:rPr lang="it-IT" dirty="0" err="1" smtClean="0"/>
              <a:t>advertisement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hope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enjoyed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>
              <a:buNone/>
            </a:pPr>
            <a:r>
              <a:rPr lang="it-IT" dirty="0" err="1" smtClean="0"/>
              <a:t>-Roberto</a:t>
            </a:r>
            <a:r>
              <a:rPr lang="it-IT" dirty="0" smtClean="0"/>
              <a:t> Fusco	</a:t>
            </a:r>
          </a:p>
          <a:p>
            <a:pPr>
              <a:buNone/>
            </a:pPr>
            <a:r>
              <a:rPr lang="it-IT" dirty="0" smtClean="0"/>
              <a:t>-Giada Costabile</a:t>
            </a:r>
          </a:p>
          <a:p>
            <a:pPr>
              <a:buNone/>
            </a:pPr>
            <a:r>
              <a:rPr lang="it-IT" dirty="0" err="1" smtClean="0"/>
              <a:t>-Antonio</a:t>
            </a:r>
            <a:r>
              <a:rPr lang="it-IT" dirty="0" smtClean="0"/>
              <a:t> </a:t>
            </a:r>
            <a:r>
              <a:rPr lang="it-IT" dirty="0" err="1" smtClean="0"/>
              <a:t>Penza</a:t>
            </a:r>
            <a:endParaRPr lang="it-IT" dirty="0"/>
          </a:p>
        </p:txBody>
      </p:sp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232</Words>
  <Application>Microsoft Office PowerPoint</Application>
  <PresentationFormat>Presentazione su schermo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(DE)construncting gender through advertisement</vt:lpstr>
      <vt:lpstr>First Impression </vt:lpstr>
      <vt:lpstr>First One: Girl’s one</vt:lpstr>
      <vt:lpstr>What’s  inside the box?</vt:lpstr>
      <vt:lpstr>And the boy’s one?</vt:lpstr>
      <vt:lpstr>And what’s inside?</vt:lpstr>
      <vt:lpstr>Thank You for your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(DE)construncting gender trough advertisement</dc:title>
  <dc:creator>Alessandra PC</dc:creator>
  <cp:lastModifiedBy>HP</cp:lastModifiedBy>
  <cp:revision>3</cp:revision>
  <dcterms:created xsi:type="dcterms:W3CDTF">2017-03-07T15:50:26Z</dcterms:created>
  <dcterms:modified xsi:type="dcterms:W3CDTF">2017-03-28T16:16:55Z</dcterms:modified>
</cp:coreProperties>
</file>