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</p:sldIdLst>
  <p:sldSz cx="6858000" cy="12192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906" y="-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93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827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93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06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05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0399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0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3900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725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092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281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E8462-1A8A-486C-AAF8-F2534CC8858C}" type="datetimeFigureOut">
              <a:rPr lang="ko-KR" altLang="en-US" smtClean="0"/>
              <a:t>2019-01-17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4538-C0DF-4C6D-B2B9-30E87BC649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904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83" y="807800"/>
            <a:ext cx="5603132" cy="42023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6383" y="5972783"/>
            <a:ext cx="58171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effectLst/>
                <a:latin typeface="+mj-lt"/>
              </a:rPr>
              <a:t>Winter Magic Soup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                                                 Cho, </a:t>
            </a:r>
            <a:r>
              <a:rPr lang="en-US" altLang="ko-KR" sz="1600" b="1" dirty="0" err="1" smtClean="0">
                <a:effectLst/>
                <a:latin typeface="+mj-lt"/>
              </a:rPr>
              <a:t>Mun</a:t>
            </a:r>
            <a:r>
              <a:rPr lang="en-US" altLang="ko-KR" sz="1600" b="1" dirty="0" smtClean="0">
                <a:effectLst/>
                <a:latin typeface="+mj-lt"/>
              </a:rPr>
              <a:t> </a:t>
            </a:r>
            <a:r>
              <a:rPr lang="en-US" altLang="ko-KR" sz="1600" b="1" dirty="0" err="1" smtClean="0">
                <a:effectLst/>
                <a:latin typeface="+mj-lt"/>
              </a:rPr>
              <a:t>Jeong</a:t>
            </a:r>
            <a:r>
              <a:rPr lang="en-US" altLang="ko-KR" sz="1600" b="1" dirty="0" smtClean="0">
                <a:effectLst/>
                <a:latin typeface="+mj-lt"/>
              </a:rPr>
              <a:t/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/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It’s freezing outside!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We need something to make us warm.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First, put some warm tea into your bowl.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Then put some cold vegetables into your bowl.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Add some sugar and 20 grams of ice in it!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Then stir for 3 minutes !</a:t>
            </a:r>
            <a:br>
              <a:rPr lang="en-US" altLang="ko-KR" sz="1600" b="1" dirty="0" smtClean="0">
                <a:effectLst/>
                <a:latin typeface="+mj-lt"/>
              </a:rPr>
            </a:br>
            <a:r>
              <a:rPr lang="en-US" altLang="ko-KR" sz="1600" b="1" dirty="0" smtClean="0">
                <a:effectLst/>
                <a:latin typeface="+mj-lt"/>
              </a:rPr>
              <a:t>Say 1 hour for times and now your ready  to enjoy it!</a:t>
            </a:r>
          </a:p>
          <a:p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endParaRPr lang="en-US" altLang="ko-KR" dirty="0" smtClean="0">
              <a:effectLst/>
            </a:endParaRPr>
          </a:p>
          <a:p>
            <a:r>
              <a:rPr lang="en-US" altLang="ko-KR" dirty="0" smtClean="0">
                <a:effectLst/>
              </a:rPr>
              <a:t/>
            </a:r>
            <a:br>
              <a:rPr lang="en-US" altLang="ko-KR" dirty="0" smtClean="0">
                <a:effectLst/>
              </a:rPr>
            </a:br>
            <a:endParaRPr lang="en-US" altLang="ko-KR" dirty="0" smtClean="0">
              <a:effectLst/>
            </a:endParaRPr>
          </a:p>
          <a:p>
            <a:r>
              <a:rPr lang="en-US" altLang="ko-KR" dirty="0" smtClean="0">
                <a:effectLst/>
              </a:rPr>
              <a:t>My new year's wish strengthen physical strength.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31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" y="3543300"/>
            <a:ext cx="4216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effectLst/>
              </a:rPr>
              <a:t>&lt;WINTER&gt;</a:t>
            </a:r>
          </a:p>
          <a:p>
            <a:pPr algn="r"/>
            <a:r>
              <a:rPr lang="en-US" altLang="ko-KR" b="1" dirty="0" smtClean="0"/>
              <a:t>Kim, </a:t>
            </a:r>
            <a:r>
              <a:rPr lang="en-US" altLang="ko-KR" b="1" dirty="0" err="1" smtClean="0"/>
              <a:t>Sumin</a:t>
            </a:r>
            <a:endParaRPr lang="en-US" altLang="ko-KR" b="1" dirty="0" smtClean="0">
              <a:effectLst/>
            </a:endParaRPr>
          </a:p>
          <a:p>
            <a:r>
              <a:rPr lang="en-US" altLang="ko-KR" b="1" dirty="0" smtClean="0">
                <a:effectLst/>
              </a:rPr>
              <a:t>When strong wind blows, </a:t>
            </a:r>
          </a:p>
          <a:p>
            <a:r>
              <a:rPr lang="en-US" altLang="ko-KR" b="1" dirty="0" smtClean="0">
                <a:effectLst/>
              </a:rPr>
              <a:t>I feel winter is coming as cold as ice.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Icicles melted in my warm hands.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Now, do you </a:t>
            </a:r>
            <a:r>
              <a:rPr lang="en-US" altLang="ko-KR" b="1" dirty="0" err="1" smtClean="0">
                <a:effectLst/>
              </a:rPr>
              <a:t>wanna</a:t>
            </a:r>
            <a:r>
              <a:rPr lang="en-US" altLang="ko-KR" b="1" dirty="0" smtClean="0">
                <a:effectLst/>
              </a:rPr>
              <a:t> build a snowman?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Try to hide snowman from the sun so that it never cries.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Every snowman makes me smile.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Roll the snowballs along the road.</a:t>
            </a:r>
            <a:br>
              <a:rPr lang="en-US" altLang="ko-KR" b="1" dirty="0" smtClean="0">
                <a:effectLst/>
              </a:rPr>
            </a:b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11667" t="32074" r="46917" b="19777"/>
          <a:stretch/>
        </p:blipFill>
        <p:spPr>
          <a:xfrm>
            <a:off x="1892300" y="93908"/>
            <a:ext cx="4711700" cy="308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37" y="6679461"/>
            <a:ext cx="1198563" cy="18351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674" y="7597021"/>
            <a:ext cx="1198563" cy="18351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28" y="7390044"/>
            <a:ext cx="2647672" cy="266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6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9900" y="8128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596754" y="346671"/>
            <a:ext cx="443244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ko-KR" sz="2400" b="1" dirty="0" smtClean="0"/>
              <a:t>Winter Acrostic Poem</a:t>
            </a:r>
          </a:p>
          <a:p>
            <a:endParaRPr lang="en-US" altLang="ko-KR" sz="2400" dirty="0" smtClean="0"/>
          </a:p>
          <a:p>
            <a:pPr algn="r"/>
            <a:r>
              <a:rPr lang="en-US" altLang="ko-KR" sz="2400" dirty="0" smtClean="0"/>
              <a:t>Shin, </a:t>
            </a:r>
            <a:r>
              <a:rPr lang="en-US" altLang="ko-KR" sz="2400" dirty="0" err="1" smtClean="0"/>
              <a:t>Seoyeon</a:t>
            </a:r>
            <a:endParaRPr lang="ko-KR" altLang="en-US" sz="24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1033463" y="2321718"/>
            <a:ext cx="5049837" cy="6974681"/>
            <a:chOff x="1046163" y="1204119"/>
            <a:chExt cx="4269581" cy="6458744"/>
          </a:xfrm>
        </p:grpSpPr>
        <p:pic>
          <p:nvPicPr>
            <p:cNvPr id="1035" name="_x182466704" descr="EMB00001fac09d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6163" y="1204119"/>
              <a:ext cx="1136650" cy="758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_x182467344" descr="EMB00001fac09d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5294" y="1374776"/>
              <a:ext cx="901700" cy="90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_x182468064"/>
            <p:cNvSpPr>
              <a:spLocks noChangeArrowheads="1"/>
            </p:cNvSpPr>
            <p:nvPr/>
          </p:nvSpPr>
          <p:spPr bwMode="auto">
            <a:xfrm>
              <a:off x="1328738" y="2481263"/>
              <a:ext cx="3243262" cy="344487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4191">
              <a:solidFill>
                <a:srgbClr val="C7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normalizeH="0" baseline="0" smtClean="0">
                  <a:ln>
                    <a:noFill/>
                  </a:ln>
                  <a:solidFill>
                    <a:srgbClr val="C75252"/>
                  </a:solidFill>
                  <a:effectLst/>
                  <a:latin typeface="휴먼엑스포" panose="02030504000101010101" pitchFamily="18" charset="-127"/>
                </a:rPr>
                <a:t>Watching beautiful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x182468304"/>
            <p:cNvSpPr>
              <a:spLocks noChangeArrowheads="1"/>
            </p:cNvSpPr>
            <p:nvPr/>
          </p:nvSpPr>
          <p:spPr bwMode="auto">
            <a:xfrm>
              <a:off x="1328738" y="3103563"/>
              <a:ext cx="3479800" cy="388937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4191">
              <a:solidFill>
                <a:srgbClr val="15941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normalizeH="0" baseline="0" smtClean="0">
                  <a:ln>
                    <a:noFill/>
                  </a:ln>
                  <a:solidFill>
                    <a:srgbClr val="159415"/>
                  </a:solidFill>
                  <a:effectLst/>
                  <a:latin typeface="휴먼엑스포" panose="02030504000101010101" pitchFamily="18" charset="-127"/>
                </a:rPr>
                <a:t>illumination at Christmas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_x182515128"/>
            <p:cNvSpPr>
              <a:spLocks noChangeArrowheads="1"/>
            </p:cNvSpPr>
            <p:nvPr/>
          </p:nvSpPr>
          <p:spPr bwMode="auto">
            <a:xfrm>
              <a:off x="1328738" y="3671888"/>
              <a:ext cx="3243262" cy="344487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4191">
              <a:solidFill>
                <a:srgbClr val="C7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normalizeH="0" baseline="0" smtClean="0">
                  <a:ln>
                    <a:noFill/>
                  </a:ln>
                  <a:solidFill>
                    <a:srgbClr val="C75252"/>
                  </a:solidFill>
                  <a:effectLst/>
                  <a:latin typeface="휴먼엑스포" panose="02030504000101010101" pitchFamily="18" charset="-127"/>
                </a:rPr>
                <a:t>night 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_x182516328"/>
            <p:cNvSpPr>
              <a:spLocks noChangeArrowheads="1"/>
            </p:cNvSpPr>
            <p:nvPr/>
          </p:nvSpPr>
          <p:spPr bwMode="auto">
            <a:xfrm>
              <a:off x="1328738" y="4244975"/>
              <a:ext cx="3479800" cy="388938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4191">
              <a:solidFill>
                <a:srgbClr val="15941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normalizeH="0" baseline="0" smtClean="0">
                  <a:ln>
                    <a:noFill/>
                  </a:ln>
                  <a:solidFill>
                    <a:srgbClr val="159415"/>
                  </a:solidFill>
                  <a:effectLst/>
                  <a:latin typeface="휴먼엑스포" panose="02030504000101010101" pitchFamily="18" charset="-127"/>
                </a:rPr>
                <a:t>tell us to be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x182510472"/>
            <p:cNvSpPr>
              <a:spLocks noChangeArrowheads="1"/>
            </p:cNvSpPr>
            <p:nvPr/>
          </p:nvSpPr>
          <p:spPr bwMode="auto">
            <a:xfrm>
              <a:off x="1328738" y="4902200"/>
              <a:ext cx="3243262" cy="344488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4191">
              <a:solidFill>
                <a:srgbClr val="C7525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normalizeH="0" baseline="0" smtClean="0">
                  <a:ln>
                    <a:noFill/>
                  </a:ln>
                  <a:solidFill>
                    <a:srgbClr val="C75252"/>
                  </a:solidFill>
                  <a:effectLst/>
                  <a:latin typeface="휴먼엑스포" panose="02030504000101010101" pitchFamily="18" charset="-127"/>
                </a:rPr>
                <a:t>experienced.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_x182511192"/>
            <p:cNvSpPr>
              <a:spLocks noChangeArrowheads="1"/>
            </p:cNvSpPr>
            <p:nvPr/>
          </p:nvSpPr>
          <p:spPr bwMode="auto">
            <a:xfrm>
              <a:off x="1328738" y="5487988"/>
              <a:ext cx="3479800" cy="388937"/>
            </a:xfrm>
            <a:prstGeom prst="roundRect">
              <a:avLst>
                <a:gd name="adj" fmla="val 20000"/>
              </a:avLst>
            </a:prstGeom>
            <a:solidFill>
              <a:srgbClr val="FFFFFF"/>
            </a:solidFill>
            <a:ln w="4191">
              <a:solidFill>
                <a:srgbClr val="15941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1900" b="1" i="0" u="none" strike="noStrike" cap="none" normalizeH="0" baseline="0" smtClean="0">
                  <a:ln>
                    <a:noFill/>
                  </a:ln>
                  <a:solidFill>
                    <a:srgbClr val="159415"/>
                  </a:solidFill>
                  <a:effectLst/>
                  <a:latin typeface="휴먼엑스포" panose="02030504000101010101" pitchFamily="18" charset="-127"/>
                </a:rPr>
                <a:t>Ready for that?</a:t>
              </a:r>
              <a:endParaRPr kumimoji="0" lang="en-US" altLang="ko-K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7" name="_x182511752" descr="EMB00001fac09d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6544" y="6443663"/>
              <a:ext cx="1219200" cy="121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87714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44600"/>
            <a:ext cx="5168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In Winter</a:t>
            </a:r>
          </a:p>
          <a:p>
            <a:r>
              <a:rPr lang="en-US" altLang="ko-KR" sz="2400" dirty="0" smtClean="0"/>
              <a:t>                                               </a:t>
            </a:r>
            <a:r>
              <a:rPr lang="en-US" altLang="ko-KR" sz="2400" dirty="0" err="1" smtClean="0"/>
              <a:t>Kyu-Yeon</a:t>
            </a:r>
            <a:r>
              <a:rPr lang="en-US" altLang="ko-KR" sz="2400" dirty="0" smtClean="0"/>
              <a:t> Kim</a:t>
            </a:r>
          </a:p>
          <a:p>
            <a:r>
              <a:rPr lang="en-US" altLang="ko-KR" sz="2400" dirty="0" smtClean="0"/>
              <a:t>I can see a snowman.</a:t>
            </a:r>
          </a:p>
          <a:p>
            <a:r>
              <a:rPr lang="en-US" altLang="ko-KR" sz="2400" dirty="0" smtClean="0"/>
              <a:t>I can smell Winter's fresh air.</a:t>
            </a:r>
          </a:p>
          <a:p>
            <a:r>
              <a:rPr lang="en-US" altLang="ko-KR" sz="2400" dirty="0" smtClean="0"/>
              <a:t>I can make OLAF.</a:t>
            </a:r>
          </a:p>
          <a:p>
            <a:r>
              <a:rPr lang="en-US" altLang="ko-KR" sz="2400" dirty="0" smtClean="0"/>
              <a:t>I can eat tangerines.</a:t>
            </a:r>
          </a:p>
          <a:p>
            <a:endParaRPr lang="en-US" altLang="ko-KR" sz="2400" dirty="0" smtClean="0"/>
          </a:p>
          <a:p>
            <a:r>
              <a:rPr lang="en-US" altLang="ko-KR" sz="2400" dirty="0" smtClean="0"/>
              <a:t>I LOVE WINTER !</a:t>
            </a:r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72100"/>
            <a:ext cx="3597671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12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700" y="3556000"/>
            <a:ext cx="6083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effectLst/>
              </a:rPr>
              <a:t>Winter Magic Soup</a:t>
            </a:r>
          </a:p>
          <a:p>
            <a:endParaRPr lang="en-US" altLang="ko-KR" b="1" dirty="0" smtClean="0">
              <a:effectLst/>
            </a:endParaRPr>
          </a:p>
          <a:p>
            <a:pPr algn="r"/>
            <a:r>
              <a:rPr lang="en-US" altLang="ko-KR" b="1" dirty="0" err="1" smtClean="0"/>
              <a:t>Ko</a:t>
            </a:r>
            <a:r>
              <a:rPr lang="en-US" altLang="ko-KR" b="1" dirty="0" smtClean="0"/>
              <a:t>, </a:t>
            </a:r>
            <a:r>
              <a:rPr lang="en-US" altLang="ko-KR" b="1" dirty="0" err="1" smtClean="0"/>
              <a:t>Minseo</a:t>
            </a:r>
            <a:r>
              <a:rPr lang="en-US" altLang="ko-KR" b="1" dirty="0" smtClean="0">
                <a:effectLst/>
              </a:rPr>
              <a:t/>
            </a:r>
            <a:br>
              <a:rPr lang="en-US" altLang="ko-KR" b="1" dirty="0" smtClean="0">
                <a:effectLst/>
              </a:rPr>
            </a:br>
            <a:endParaRPr lang="en-US" altLang="ko-KR" b="1" dirty="0" smtClean="0">
              <a:effectLst/>
            </a:endParaRPr>
          </a:p>
          <a:p>
            <a:r>
              <a:rPr lang="en-US" altLang="ko-KR" b="1" dirty="0" smtClean="0">
                <a:effectLst/>
              </a:rPr>
              <a:t>It's freezing cold outside!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We need something to make us warm.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First, put some warm </a:t>
            </a:r>
            <a:r>
              <a:rPr lang="en-US" altLang="ko-KR" b="1" dirty="0" smtClean="0">
                <a:solidFill>
                  <a:srgbClr val="7030A0"/>
                </a:solidFill>
                <a:effectLst/>
              </a:rPr>
              <a:t>wisdom</a:t>
            </a:r>
            <a:r>
              <a:rPr lang="en-US" altLang="ko-KR" b="1" dirty="0" smtClean="0">
                <a:effectLst/>
              </a:rPr>
              <a:t> into your bowl.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Then put some cold </a:t>
            </a:r>
            <a:r>
              <a:rPr lang="en-US" altLang="ko-KR" b="1" dirty="0" smtClean="0">
                <a:solidFill>
                  <a:srgbClr val="7030A0"/>
                </a:solidFill>
                <a:effectLst/>
              </a:rPr>
              <a:t>firm</a:t>
            </a:r>
            <a:r>
              <a:rPr lang="en-US" altLang="ko-KR" b="1" dirty="0" smtClean="0">
                <a:effectLst/>
              </a:rPr>
              <a:t> into your bowl.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Add some </a:t>
            </a:r>
            <a:r>
              <a:rPr lang="en-US" altLang="ko-KR" b="1" dirty="0" smtClean="0">
                <a:solidFill>
                  <a:srgbClr val="7030A0"/>
                </a:solidFill>
                <a:effectLst/>
              </a:rPr>
              <a:t>effort</a:t>
            </a:r>
            <a:r>
              <a:rPr lang="en-US" altLang="ko-KR" b="1" dirty="0" smtClean="0">
                <a:effectLst/>
              </a:rPr>
              <a:t> and 20 grams of</a:t>
            </a:r>
            <a:r>
              <a:rPr lang="en-US" altLang="ko-KR" b="1" dirty="0" smtClean="0">
                <a:solidFill>
                  <a:srgbClr val="7030A0"/>
                </a:solidFill>
                <a:effectLst/>
              </a:rPr>
              <a:t> luck </a:t>
            </a:r>
            <a:r>
              <a:rPr lang="en-US" altLang="ko-KR" b="1" dirty="0" smtClean="0">
                <a:effectLst/>
              </a:rPr>
              <a:t>in it.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Then stir </a:t>
            </a:r>
            <a:r>
              <a:rPr lang="en-US" altLang="ko-KR" b="1" dirty="0" smtClean="0">
                <a:solidFill>
                  <a:srgbClr val="7030A0"/>
                </a:solidFill>
                <a:effectLst/>
              </a:rPr>
              <a:t>50</a:t>
            </a:r>
            <a:r>
              <a:rPr lang="en-US" altLang="ko-KR" b="1" dirty="0" smtClean="0">
                <a:effectLst/>
              </a:rPr>
              <a:t> times!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>Say </a:t>
            </a:r>
            <a:r>
              <a:rPr lang="en-US" altLang="ko-KR" b="1" dirty="0" smtClean="0">
                <a:solidFill>
                  <a:srgbClr val="7030A0"/>
                </a:solidFill>
                <a:effectLst/>
              </a:rPr>
              <a:t>hope, please </a:t>
            </a:r>
            <a:r>
              <a:rPr lang="en-US" altLang="ko-KR" b="1" dirty="0" smtClean="0">
                <a:effectLst/>
              </a:rPr>
              <a:t>for times and now your ready to enjoy it!</a:t>
            </a:r>
            <a:br>
              <a:rPr lang="en-US" altLang="ko-KR" b="1" dirty="0" smtClean="0">
                <a:effectLst/>
              </a:rPr>
            </a:br>
            <a:r>
              <a:rPr lang="en-US" altLang="ko-KR" b="1" dirty="0" smtClean="0">
                <a:effectLst/>
              </a:rPr>
              <a:t/>
            </a:r>
            <a:br>
              <a:rPr lang="en-US" altLang="ko-KR" b="1" dirty="0" smtClean="0">
                <a:effectLst/>
              </a:rPr>
            </a:br>
            <a:endParaRPr lang="ko-KR" altLang="en-US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7927975"/>
            <a:ext cx="2466975" cy="18478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rcRect t="21233"/>
          <a:stretch/>
        </p:blipFill>
        <p:spPr>
          <a:xfrm>
            <a:off x="3035300" y="7235172"/>
            <a:ext cx="2540000" cy="300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77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3086100"/>
            <a:ext cx="46228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 latinLnBrk="0"/>
            <a:r>
              <a:rPr lang="en-US" altLang="ko-KR" sz="2400" b="1" dirty="0"/>
              <a:t>In Winter</a:t>
            </a:r>
          </a:p>
          <a:p>
            <a:pPr algn="r" fontAlgn="base" latinLnBrk="0"/>
            <a:r>
              <a:rPr lang="en-US" altLang="ko-KR" sz="2400" b="1" u="sng" dirty="0" err="1"/>
              <a:t>Byun</a:t>
            </a:r>
            <a:r>
              <a:rPr lang="en-US" altLang="ko-KR" sz="2400" b="1" u="sng" dirty="0"/>
              <a:t> </a:t>
            </a:r>
            <a:r>
              <a:rPr lang="en-US" altLang="ko-KR" sz="2400" b="1" u="sng" dirty="0" err="1"/>
              <a:t>SeoYeon</a:t>
            </a:r>
            <a:endParaRPr lang="en-US" altLang="ko-KR" sz="2400" b="1" dirty="0"/>
          </a:p>
          <a:p>
            <a:pPr fontAlgn="base"/>
            <a:endParaRPr lang="en-US" altLang="ko-KR" sz="2400" b="1" dirty="0" smtClean="0"/>
          </a:p>
          <a:p>
            <a:pPr fontAlgn="base"/>
            <a:endParaRPr lang="en-US" altLang="ko-KR" sz="2400" b="1" dirty="0"/>
          </a:p>
          <a:p>
            <a:pPr fontAlgn="base"/>
            <a:r>
              <a:rPr lang="en-US" altLang="ko-KR" sz="2400" b="1" dirty="0" smtClean="0"/>
              <a:t>I </a:t>
            </a:r>
            <a:r>
              <a:rPr lang="en-US" altLang="ko-KR" sz="2400" b="1" dirty="0"/>
              <a:t>can see a snowy field.</a:t>
            </a:r>
          </a:p>
          <a:p>
            <a:pPr fontAlgn="base"/>
            <a:r>
              <a:rPr lang="en-US" altLang="ko-KR" sz="2400" b="1" dirty="0"/>
              <a:t>I can smell the hot chocolate.</a:t>
            </a:r>
          </a:p>
          <a:p>
            <a:pPr fontAlgn="base"/>
            <a:r>
              <a:rPr lang="en-US" altLang="ko-KR" sz="2400" b="1" dirty="0"/>
              <a:t>I can </a:t>
            </a:r>
            <a:r>
              <a:rPr lang="en-US" altLang="ko-KR" sz="2800" b="1" dirty="0"/>
              <a:t>make</a:t>
            </a:r>
            <a:r>
              <a:rPr lang="en-US" altLang="ko-KR" sz="2400" b="1" dirty="0"/>
              <a:t> a snowman.</a:t>
            </a:r>
          </a:p>
          <a:p>
            <a:pPr fontAlgn="base"/>
            <a:r>
              <a:rPr lang="en-US" altLang="ko-KR" sz="2400" b="1" dirty="0"/>
              <a:t>I can eat some </a:t>
            </a:r>
            <a:r>
              <a:rPr lang="en-US" altLang="ko-KR" sz="2400" b="1" dirty="0" err="1"/>
              <a:t>Bungeoppang</a:t>
            </a:r>
            <a:r>
              <a:rPr lang="en-US" altLang="ko-KR" sz="2400" b="1" dirty="0"/>
              <a:t>.</a:t>
            </a:r>
          </a:p>
          <a:p>
            <a:pPr fontAlgn="base"/>
            <a:r>
              <a:rPr lang="en-US" altLang="ko-KR" sz="2400" b="1" dirty="0"/>
              <a:t>I love winter!</a:t>
            </a:r>
          </a:p>
          <a:p>
            <a:endParaRPr lang="ko-KR" altLang="en-US" sz="24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6786920"/>
            <a:ext cx="2130544" cy="21305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6700" y="8178800"/>
            <a:ext cx="3454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This is </a:t>
            </a:r>
            <a:r>
              <a:rPr lang="en-US" altLang="ko-KR" dirty="0" err="1" smtClean="0"/>
              <a:t>Bungeoppang</a:t>
            </a:r>
            <a:r>
              <a:rPr lang="en-US" altLang="ko-KR" dirty="0" smtClean="0"/>
              <a:t> : kind of fish-shaped cake.</a:t>
            </a:r>
          </a:p>
          <a:p>
            <a:r>
              <a:rPr lang="en-US" altLang="ko-KR" dirty="0" smtClean="0"/>
              <a:t>This is very sweet and we usually eat this in winter. This is a kind of famous street food here in Korea. 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12" y="9512300"/>
            <a:ext cx="1900187" cy="193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17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45847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smtClean="0"/>
              <a:t>Winter</a:t>
            </a:r>
          </a:p>
          <a:p>
            <a:endParaRPr lang="en-US" altLang="ko-KR" sz="2000" b="1" dirty="0"/>
          </a:p>
          <a:p>
            <a:pPr algn="r"/>
            <a:r>
              <a:rPr lang="en-US" altLang="ko-KR" sz="2000" b="1" dirty="0" err="1" smtClean="0"/>
              <a:t>Ryu</a:t>
            </a:r>
            <a:r>
              <a:rPr lang="en-US" altLang="ko-KR" sz="2000" b="1" dirty="0" smtClean="0"/>
              <a:t>, Hwan</a:t>
            </a:r>
          </a:p>
          <a:p>
            <a:endParaRPr lang="en-US" altLang="ko-KR" sz="2000" b="1" dirty="0"/>
          </a:p>
          <a:p>
            <a:r>
              <a:rPr lang="en-US" altLang="ko-KR" sz="2000" b="1" dirty="0" smtClean="0"/>
              <a:t>It’s </a:t>
            </a:r>
            <a:r>
              <a:rPr lang="en-US" altLang="ko-KR" sz="2000" b="1" dirty="0"/>
              <a:t>freezing outside!</a:t>
            </a:r>
          </a:p>
          <a:p>
            <a:r>
              <a:rPr lang="en-US" altLang="ko-KR" sz="2000" b="1" dirty="0"/>
              <a:t>We need something to make us warm.</a:t>
            </a:r>
          </a:p>
          <a:p>
            <a:r>
              <a:rPr lang="en-US" altLang="ko-KR" sz="2000" b="1" dirty="0"/>
              <a:t>First, put some warm sweet potato into your bowl.</a:t>
            </a:r>
          </a:p>
          <a:p>
            <a:r>
              <a:rPr lang="en-US" altLang="ko-KR" sz="2000" b="1" dirty="0"/>
              <a:t>Then put some cold air into your bowl.</a:t>
            </a:r>
          </a:p>
          <a:p>
            <a:r>
              <a:rPr lang="en-US" altLang="ko-KR" sz="2000" b="1" dirty="0"/>
              <a:t>Add some fish-shaped bun and 20 grams of happy heart in it!</a:t>
            </a:r>
          </a:p>
          <a:p>
            <a:r>
              <a:rPr lang="en-US" altLang="ko-KR" sz="2000" b="1" dirty="0"/>
              <a:t>Then stir 100 times!</a:t>
            </a:r>
          </a:p>
          <a:p>
            <a:r>
              <a:rPr lang="en-US" altLang="ko-KR" sz="2000" b="1" dirty="0"/>
              <a:t>Say “All right. You have done a good job so far.” for times and now your ready to enjoy it!</a:t>
            </a:r>
          </a:p>
          <a:p>
            <a:endParaRPr lang="ko-KR" altLang="en-US" sz="2000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5634920"/>
            <a:ext cx="3951287" cy="2840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56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300" y="774700"/>
            <a:ext cx="60833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/>
              <a:t>In Winter</a:t>
            </a:r>
          </a:p>
          <a:p>
            <a:pPr algn="r"/>
            <a:r>
              <a:rPr lang="en-US" altLang="ko-KR" sz="2400" b="1" dirty="0" smtClean="0"/>
              <a:t>Hwang Bo won</a:t>
            </a:r>
          </a:p>
          <a:p>
            <a:endParaRPr lang="en-US" altLang="ko-KR" sz="2400" b="1" dirty="0" smtClean="0"/>
          </a:p>
          <a:p>
            <a:r>
              <a:rPr lang="en-US" altLang="ko-KR" sz="2400" b="1" dirty="0" smtClean="0"/>
              <a:t>I can see snow falling.</a:t>
            </a:r>
          </a:p>
          <a:p>
            <a:r>
              <a:rPr lang="en-US" altLang="ko-KR" sz="2400" b="1" dirty="0" smtClean="0"/>
              <a:t>I can smell roasted sweet potato.</a:t>
            </a:r>
          </a:p>
          <a:p>
            <a:r>
              <a:rPr lang="en-US" altLang="ko-KR" sz="2400" b="1" dirty="0" smtClean="0"/>
              <a:t>I can make snow man, and other creative things what you want.</a:t>
            </a:r>
          </a:p>
          <a:p>
            <a:r>
              <a:rPr lang="en-US" altLang="ko-KR" sz="2400" b="1" dirty="0" smtClean="0"/>
              <a:t>I can eat hot cocoa, roasted chestnuts and </a:t>
            </a:r>
          </a:p>
          <a:p>
            <a:r>
              <a:rPr lang="en-US" altLang="ko-KR" sz="2400" b="1" dirty="0" smtClean="0"/>
              <a:t>ho-</a:t>
            </a:r>
            <a:r>
              <a:rPr lang="en-US" altLang="ko-KR" sz="2400" b="1" dirty="0" err="1" smtClean="0"/>
              <a:t>teok</a:t>
            </a:r>
            <a:r>
              <a:rPr lang="en-US" altLang="ko-KR" sz="2400" b="1" dirty="0" smtClean="0"/>
              <a:t> (Chinese pancake)</a:t>
            </a:r>
          </a:p>
          <a:p>
            <a:r>
              <a:rPr lang="en-US" altLang="ko-KR" sz="2400" b="1" dirty="0" smtClean="0"/>
              <a:t>I love winter!!</a:t>
            </a:r>
            <a:endParaRPr lang="ko-KR" altLang="en-US" sz="2400" b="1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417" y="5245100"/>
            <a:ext cx="3312583" cy="248443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5417085"/>
            <a:ext cx="2997200" cy="299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48317" y="8044953"/>
            <a:ext cx="2334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Roasted sweet potato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2652175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" y="1244600"/>
            <a:ext cx="4876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 smtClean="0"/>
              <a:t>In Winter</a:t>
            </a:r>
          </a:p>
          <a:p>
            <a:pPr algn="r">
              <a:lnSpc>
                <a:spcPct val="150000"/>
              </a:lnSpc>
            </a:pPr>
            <a:r>
              <a:rPr lang="en-US" altLang="ko-KR" sz="2400" b="1" dirty="0" err="1" smtClean="0"/>
              <a:t>Hyewon</a:t>
            </a:r>
            <a:r>
              <a:rPr lang="en-US" altLang="ko-KR" sz="2400" b="1" dirty="0" smtClean="0"/>
              <a:t> </a:t>
            </a:r>
            <a:r>
              <a:rPr lang="en-US" altLang="ko-KR" sz="2400" b="1" dirty="0" err="1" smtClean="0"/>
              <a:t>Ju</a:t>
            </a:r>
            <a:endParaRPr lang="en-US" altLang="ko-KR" sz="2400" b="1" dirty="0" smtClean="0"/>
          </a:p>
          <a:p>
            <a:pPr>
              <a:lnSpc>
                <a:spcPct val="150000"/>
              </a:lnSpc>
            </a:pPr>
            <a:endParaRPr lang="en-US" altLang="ko-KR" sz="2400" b="1" dirty="0" smtClean="0"/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I can see snow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I can smell </a:t>
            </a:r>
            <a:r>
              <a:rPr lang="en-US" altLang="ko-KR" sz="2400" b="1" dirty="0" err="1" smtClean="0"/>
              <a:t>bungeoppangs</a:t>
            </a:r>
            <a:r>
              <a:rPr lang="en-US" altLang="ko-KR" sz="2400" b="1" dirty="0" smtClean="0"/>
              <a:t>’ smell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I can see my breath coming out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I can eat steamed bun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/>
              <a:t>I love winter!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5925076"/>
            <a:ext cx="27686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7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312</Words>
  <Application>Microsoft Office PowerPoint</Application>
  <PresentationFormat>와이드스크린</PresentationFormat>
  <Paragraphs>69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맑은 고딕</vt:lpstr>
      <vt:lpstr>휴먼엑스포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admin</cp:lastModifiedBy>
  <cp:revision>21</cp:revision>
  <dcterms:created xsi:type="dcterms:W3CDTF">2019-01-17T01:01:02Z</dcterms:created>
  <dcterms:modified xsi:type="dcterms:W3CDTF">2019-01-17T01:45:55Z</dcterms:modified>
</cp:coreProperties>
</file>