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09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80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2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518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42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51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7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67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7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49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97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E0A59-6DA7-47F5-8AE7-BB65DA3CD75E}" type="datetimeFigureOut">
              <a:rPr lang="ko-KR" altLang="en-US" smtClean="0"/>
              <a:t>2019-01-17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94FB7-5AD7-42FE-B9B3-4EFE8BB8A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12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154" y="694063"/>
            <a:ext cx="5330557" cy="4157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78757" y="4660135"/>
            <a:ext cx="3415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Students from </a:t>
            </a:r>
            <a:r>
              <a:rPr lang="en-US" altLang="ko-KR" dirty="0" err="1" smtClean="0"/>
              <a:t>Jungwon</a:t>
            </a:r>
            <a:r>
              <a:rPr lang="en-US" altLang="ko-KR" dirty="0" smtClean="0"/>
              <a:t> Girls’ Middle School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644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658" y="605928"/>
            <a:ext cx="114795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Our New Year’s Wish List!</a:t>
            </a:r>
          </a:p>
          <a:p>
            <a:r>
              <a:rPr lang="en-US" altLang="ko-KR" dirty="0" smtClean="0">
                <a:effectLst/>
              </a:rPr>
              <a:t/>
            </a:r>
            <a:br>
              <a:rPr lang="en-US" altLang="ko-KR" dirty="0" smtClean="0">
                <a:effectLst/>
              </a:rPr>
            </a:br>
            <a:r>
              <a:rPr lang="en-US" altLang="ko-KR" dirty="0" smtClean="0">
                <a:effectLst/>
              </a:rPr>
              <a:t>                                                </a:t>
            </a:r>
          </a:p>
          <a:p>
            <a:r>
              <a:rPr lang="en-US" altLang="ko-KR" dirty="0" smtClean="0">
                <a:solidFill>
                  <a:schemeClr val="accent5"/>
                </a:solidFill>
                <a:effectLst/>
              </a:rPr>
              <a:t>My new year's wish </a:t>
            </a:r>
            <a:r>
              <a:rPr lang="en-US" altLang="ko-KR" dirty="0" smtClean="0">
                <a:solidFill>
                  <a:schemeClr val="accent5"/>
                </a:solidFill>
                <a:effectLst/>
              </a:rPr>
              <a:t>is to strengthen my physical </a:t>
            </a:r>
            <a:r>
              <a:rPr lang="en-US" altLang="ko-KR" dirty="0" smtClean="0">
                <a:solidFill>
                  <a:schemeClr val="accent5"/>
                </a:solidFill>
                <a:effectLst/>
              </a:rPr>
              <a:t>strength. (Cho, </a:t>
            </a:r>
            <a:r>
              <a:rPr lang="en-US" altLang="ko-KR" dirty="0" err="1" smtClean="0">
                <a:solidFill>
                  <a:schemeClr val="accent5"/>
                </a:solidFill>
                <a:effectLst/>
              </a:rPr>
              <a:t>Mun</a:t>
            </a:r>
            <a:r>
              <a:rPr lang="en-US" altLang="ko-KR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n-US" altLang="ko-KR" dirty="0" err="1" smtClean="0">
                <a:solidFill>
                  <a:schemeClr val="accent5"/>
                </a:solidFill>
                <a:effectLst/>
              </a:rPr>
              <a:t>Jeong</a:t>
            </a:r>
            <a:r>
              <a:rPr lang="en-US" altLang="ko-KR" dirty="0" smtClean="0">
                <a:solidFill>
                  <a:schemeClr val="accent5"/>
                </a:solidFill>
                <a:effectLst/>
              </a:rPr>
              <a:t>)</a:t>
            </a:r>
          </a:p>
          <a:p>
            <a:r>
              <a:rPr lang="en-US" altLang="ko-KR" dirty="0" smtClean="0">
                <a:effectLst/>
              </a:rPr>
              <a:t/>
            </a:r>
            <a:br>
              <a:rPr lang="en-US" altLang="ko-KR" dirty="0" smtClean="0">
                <a:effectLst/>
              </a:rPr>
            </a:b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I made plans for new year, 2019. The most important thing is to grow up and improve than before. I hope to go to Universal studio in Japan where I can see Hogwarts castle and dress up Hogwarts school uniform. I want to make good friends who have common interest with me. Lastly, I wish I were taller than last year. What is your special plan in this year? I'm looking forward to your replies.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😊 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(Kim, </a:t>
            </a:r>
            <a:r>
              <a:rPr lang="en-US" altLang="ko-KR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Sumin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)</a:t>
            </a:r>
          </a:p>
          <a:p>
            <a:endParaRPr lang="en-US" altLang="ko-KR" dirty="0"/>
          </a:p>
          <a:p>
            <a:pPr lvl="0" fontAlgn="base"/>
            <a:r>
              <a:rPr lang="en-US" altLang="ko-KR" dirty="0" smtClean="0">
                <a:solidFill>
                  <a:srgbClr val="7030A0"/>
                </a:solidFill>
              </a:rPr>
              <a:t>Going </a:t>
            </a:r>
            <a:r>
              <a:rPr lang="en-US" altLang="ko-KR" dirty="0">
                <a:solidFill>
                  <a:srgbClr val="7030A0"/>
                </a:solidFill>
              </a:rPr>
              <a:t>to high school that I want to go</a:t>
            </a:r>
          </a:p>
          <a:p>
            <a:pPr lvl="0" fontAlgn="base"/>
            <a:r>
              <a:rPr lang="en-US" altLang="ko-KR" dirty="0">
                <a:solidFill>
                  <a:srgbClr val="7030A0"/>
                </a:solidFill>
              </a:rPr>
              <a:t>increasing my physical strength</a:t>
            </a:r>
          </a:p>
          <a:p>
            <a:pPr lvl="0" fontAlgn="base"/>
            <a:r>
              <a:rPr lang="en-US" altLang="ko-KR" dirty="0">
                <a:solidFill>
                  <a:srgbClr val="7030A0"/>
                </a:solidFill>
              </a:rPr>
              <a:t>Reading a lot of books</a:t>
            </a:r>
          </a:p>
          <a:p>
            <a:pPr lvl="0" fontAlgn="base"/>
            <a:r>
              <a:rPr lang="en-US" altLang="ko-KR" dirty="0">
                <a:solidFill>
                  <a:srgbClr val="7030A0"/>
                </a:solidFill>
              </a:rPr>
              <a:t>Having fun with new 3</a:t>
            </a:r>
            <a:r>
              <a:rPr lang="en-US" altLang="ko-KR" baseline="30000" dirty="0">
                <a:solidFill>
                  <a:srgbClr val="7030A0"/>
                </a:solidFill>
              </a:rPr>
              <a:t>rd</a:t>
            </a:r>
            <a:r>
              <a:rPr lang="en-US" altLang="ko-KR" dirty="0">
                <a:solidFill>
                  <a:srgbClr val="7030A0"/>
                </a:solidFill>
              </a:rPr>
              <a:t> grade friend</a:t>
            </a:r>
            <a:r>
              <a:rPr lang="en-US" altLang="ko-KR" dirty="0" smtClean="0">
                <a:solidFill>
                  <a:srgbClr val="7030A0"/>
                </a:solidFill>
              </a:rPr>
              <a:t>. (Shin, </a:t>
            </a:r>
            <a:r>
              <a:rPr lang="en-US" altLang="ko-KR" dirty="0" err="1" smtClean="0">
                <a:solidFill>
                  <a:srgbClr val="7030A0"/>
                </a:solidFill>
              </a:rPr>
              <a:t>Seoyeon</a:t>
            </a:r>
            <a:r>
              <a:rPr lang="en-US" altLang="ko-KR" dirty="0" smtClean="0">
                <a:solidFill>
                  <a:srgbClr val="7030A0"/>
                </a:solidFill>
              </a:rPr>
              <a:t>)</a:t>
            </a:r>
            <a:endParaRPr lang="en-US" altLang="ko-KR" dirty="0">
              <a:solidFill>
                <a:srgbClr val="7030A0"/>
              </a:solidFill>
            </a:endParaRPr>
          </a:p>
          <a:p>
            <a:endParaRPr lang="en-US" altLang="ko-KR" dirty="0" smtClean="0">
              <a:effectLst/>
            </a:endParaRPr>
          </a:p>
          <a:p>
            <a:r>
              <a:rPr lang="en-US" altLang="ko-KR" dirty="0" smtClean="0">
                <a:effectLst/>
              </a:rPr>
              <a:t> 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My new year's hope is to go to </a:t>
            </a:r>
            <a:r>
              <a:rPr lang="en-US" altLang="ko-KR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Wannaone's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concert ...! </a:t>
            </a:r>
          </a:p>
          <a:p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it may sound strange, but I hope that my wish will come true. (Kim, </a:t>
            </a:r>
            <a:r>
              <a:rPr lang="en-US" altLang="ko-KR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Kyu-Yeon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)</a:t>
            </a:r>
          </a:p>
          <a:p>
            <a:endParaRPr lang="en-US" altLang="ko-KR" dirty="0"/>
          </a:p>
          <a:p>
            <a:r>
              <a:rPr lang="en-US" altLang="ko-KR" dirty="0" smtClean="0">
                <a:effectLst/>
              </a:rPr>
              <a:t>New year's wish: Working hard on everything that I have to do. (</a:t>
            </a:r>
            <a:r>
              <a:rPr lang="en-US" altLang="ko-KR" dirty="0" err="1" smtClean="0">
                <a:effectLst/>
              </a:rPr>
              <a:t>Ko</a:t>
            </a:r>
            <a:r>
              <a:rPr lang="en-US" altLang="ko-KR" dirty="0" smtClean="0">
                <a:effectLst/>
              </a:rPr>
              <a:t>, </a:t>
            </a:r>
            <a:r>
              <a:rPr lang="en-US" altLang="ko-KR" dirty="0" err="1" smtClean="0">
                <a:effectLst/>
              </a:rPr>
              <a:t>Minseo</a:t>
            </a:r>
            <a:r>
              <a:rPr lang="en-US" altLang="ko-KR" dirty="0" smtClean="0">
                <a:effectLst/>
              </a:rPr>
              <a:t>)</a:t>
            </a:r>
            <a:endParaRPr lang="ko-KR" altLang="en-US" dirty="0" smtClean="0"/>
          </a:p>
          <a:p>
            <a:endParaRPr lang="ko-KR" altLang="en-US" dirty="0" smtClean="0">
              <a:effectLst/>
            </a:endParaRPr>
          </a:p>
          <a:p>
            <a:r>
              <a:rPr lang="en-US" altLang="ko-KR" dirty="0" smtClean="0">
                <a:effectLst/>
              </a:rPr>
              <a:t/>
            </a:r>
            <a:br>
              <a:rPr lang="en-US" altLang="ko-KR" dirty="0" smtClean="0">
                <a:effectLst/>
              </a:rPr>
            </a:br>
            <a:r>
              <a:rPr lang="en-US" altLang="ko-KR" dirty="0" smtClean="0">
                <a:effectLst/>
              </a:rPr>
              <a:t/>
            </a:r>
            <a:br>
              <a:rPr lang="en-US" altLang="ko-KR" dirty="0" smtClean="0">
                <a:effectLst/>
              </a:rPr>
            </a:br>
            <a:endParaRPr lang="en-US" altLang="ko-KR" dirty="0" smtClean="0">
              <a:effectLst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608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422" y="506776"/>
            <a:ext cx="111160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0B050"/>
                </a:solidFill>
              </a:rPr>
              <a:t>This year I want to travel a lot with my family</a:t>
            </a:r>
            <a:r>
              <a:rPr lang="en-US" altLang="ko-KR" dirty="0" smtClean="0">
                <a:solidFill>
                  <a:srgbClr val="00B050"/>
                </a:solidFill>
              </a:rPr>
              <a:t>. Especially</a:t>
            </a:r>
            <a:r>
              <a:rPr lang="en-US" altLang="ko-KR" dirty="0">
                <a:solidFill>
                  <a:srgbClr val="00B050"/>
                </a:solidFill>
              </a:rPr>
              <a:t>, I want to go to Japan as overseas travel. </a:t>
            </a:r>
            <a:r>
              <a:rPr lang="en-US" altLang="ko-KR" dirty="0" smtClean="0">
                <a:solidFill>
                  <a:srgbClr val="00B050"/>
                </a:solidFill>
              </a:rPr>
              <a:t>Because </a:t>
            </a:r>
            <a:r>
              <a:rPr lang="en-US" altLang="ko-KR" dirty="0">
                <a:solidFill>
                  <a:srgbClr val="00B050"/>
                </a:solidFill>
              </a:rPr>
              <a:t>Japan is close to Korea and there are many delicious foods.</a:t>
            </a:r>
          </a:p>
          <a:p>
            <a:r>
              <a:rPr lang="en-US" altLang="ko-KR" dirty="0">
                <a:solidFill>
                  <a:srgbClr val="00B050"/>
                </a:solidFill>
              </a:rPr>
              <a:t>And I will read more book about science.</a:t>
            </a:r>
          </a:p>
          <a:p>
            <a:r>
              <a:rPr lang="en-US" altLang="ko-KR" dirty="0">
                <a:solidFill>
                  <a:srgbClr val="00B050"/>
                </a:solidFill>
              </a:rPr>
              <a:t>I want to study hard so I can get good grades on the exam.</a:t>
            </a:r>
            <a:br>
              <a:rPr lang="en-US" altLang="ko-KR" dirty="0">
                <a:solidFill>
                  <a:srgbClr val="00B050"/>
                </a:solidFill>
              </a:rPr>
            </a:br>
            <a:r>
              <a:rPr lang="en-US" altLang="ko-KR" dirty="0" smtClean="0">
                <a:solidFill>
                  <a:srgbClr val="00B050"/>
                </a:solidFill>
              </a:rPr>
              <a:t>Last </a:t>
            </a:r>
            <a:r>
              <a:rPr lang="en-US" altLang="ko-KR" dirty="0">
                <a:solidFill>
                  <a:srgbClr val="00B050"/>
                </a:solidFill>
              </a:rPr>
              <a:t>I will be a lot taller this year</a:t>
            </a:r>
            <a:r>
              <a:rPr lang="en-US" altLang="ko-KR" dirty="0" smtClean="0">
                <a:solidFill>
                  <a:srgbClr val="00B050"/>
                </a:solidFill>
              </a:rPr>
              <a:t>!!!! (</a:t>
            </a:r>
            <a:r>
              <a:rPr lang="en-US" altLang="ko-KR" b="1" u="sng" dirty="0" err="1">
                <a:solidFill>
                  <a:srgbClr val="00B050"/>
                </a:solidFill>
              </a:rPr>
              <a:t>Byun</a:t>
            </a:r>
            <a:r>
              <a:rPr lang="en-US" altLang="ko-KR" b="1" u="sng" dirty="0">
                <a:solidFill>
                  <a:srgbClr val="00B050"/>
                </a:solidFill>
              </a:rPr>
              <a:t> </a:t>
            </a:r>
            <a:r>
              <a:rPr lang="en-US" altLang="ko-KR" b="1" u="sng" dirty="0" err="1" smtClean="0">
                <a:solidFill>
                  <a:srgbClr val="00B050"/>
                </a:solidFill>
              </a:rPr>
              <a:t>SeoYeon</a:t>
            </a:r>
            <a:r>
              <a:rPr lang="en-US" altLang="ko-KR" b="1" u="sng" dirty="0" smtClean="0">
                <a:solidFill>
                  <a:srgbClr val="00B050"/>
                </a:solidFill>
              </a:rPr>
              <a:t>)</a:t>
            </a:r>
            <a:endParaRPr lang="en-US" altLang="ko-KR" b="1" dirty="0">
              <a:solidFill>
                <a:srgbClr val="00B050"/>
              </a:solidFill>
            </a:endParaRPr>
          </a:p>
          <a:p>
            <a:endParaRPr lang="en-US" altLang="ko-KR" dirty="0" smtClean="0"/>
          </a:p>
          <a:p>
            <a:r>
              <a:rPr lang="en-US" altLang="ko-KR" dirty="0"/>
              <a:t>My wish this year is to live happily</a:t>
            </a:r>
            <a:r>
              <a:rPr lang="en-US" altLang="ko-KR" dirty="0" smtClean="0"/>
              <a:t>. (</a:t>
            </a:r>
            <a:r>
              <a:rPr lang="en-US" altLang="ko-KR" dirty="0"/>
              <a:t>Jo </a:t>
            </a:r>
            <a:r>
              <a:rPr lang="en-US" altLang="ko-KR" dirty="0" err="1"/>
              <a:t>hyeon</a:t>
            </a:r>
            <a:r>
              <a:rPr lang="en-US" altLang="ko-KR" dirty="0"/>
              <a:t> </a:t>
            </a:r>
            <a:r>
              <a:rPr lang="en-US" altLang="ko-KR" dirty="0" err="1" smtClean="0"/>
              <a:t>kyeong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I hope my family, my friends will not get sick in </a:t>
            </a:r>
            <a:r>
              <a:rPr lang="en-US" altLang="ko-KR" dirty="0" smtClean="0"/>
              <a:t>2019 (Yang, </a:t>
            </a:r>
            <a:r>
              <a:rPr lang="en-US" altLang="ko-KR" dirty="0" err="1" smtClean="0"/>
              <a:t>Jeongwon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rgbClr val="7030A0"/>
                </a:solidFill>
              </a:rPr>
              <a:t>I want to reduce my weight</a:t>
            </a:r>
            <a:r>
              <a:rPr lang="en-US" altLang="ko-KR" dirty="0" smtClean="0">
                <a:solidFill>
                  <a:srgbClr val="7030A0"/>
                </a:solidFill>
              </a:rPr>
              <a:t>. (</a:t>
            </a:r>
            <a:r>
              <a:rPr lang="en-US" altLang="ko-KR" dirty="0" err="1" smtClean="0">
                <a:solidFill>
                  <a:srgbClr val="7030A0"/>
                </a:solidFill>
              </a:rPr>
              <a:t>Ju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en-US" altLang="ko-KR" dirty="0" err="1" smtClean="0">
                <a:solidFill>
                  <a:srgbClr val="7030A0"/>
                </a:solidFill>
              </a:rPr>
              <a:t>Hyewon</a:t>
            </a:r>
            <a:r>
              <a:rPr lang="en-US" altLang="ko-KR" dirty="0" smtClean="0">
                <a:solidFill>
                  <a:srgbClr val="7030A0"/>
                </a:solidFill>
              </a:rPr>
              <a:t>)</a:t>
            </a:r>
            <a:endParaRPr lang="ko-KR" altLang="en-US" dirty="0">
              <a:solidFill>
                <a:srgbClr val="7030A0"/>
              </a:solidFill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I would like to be a good and caring teacher to my students.</a:t>
            </a:r>
          </a:p>
          <a:p>
            <a:r>
              <a:rPr lang="en-US" altLang="ko-KR" dirty="0" smtClean="0"/>
              <a:t>I would like to be a wise and kind mom to my children.</a:t>
            </a:r>
          </a:p>
          <a:p>
            <a:r>
              <a:rPr lang="en-US" altLang="ko-KR" dirty="0" smtClean="0"/>
              <a:t>I would like to know how to take care of myself!</a:t>
            </a:r>
          </a:p>
          <a:p>
            <a:r>
              <a:rPr lang="en-US" altLang="ko-KR" dirty="0" smtClean="0"/>
              <a:t>Happy New Year everyone!! (Hong, </a:t>
            </a:r>
            <a:r>
              <a:rPr lang="en-US" altLang="ko-KR" dirty="0" err="1" smtClean="0"/>
              <a:t>Yunbinn</a:t>
            </a:r>
            <a:r>
              <a:rPr lang="en-US" altLang="ko-KR" smtClean="0"/>
              <a:t>)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779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74</Words>
  <Application>Microsoft Office PowerPoint</Application>
  <PresentationFormat>와이드스크린</PresentationFormat>
  <Paragraphs>31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10</cp:revision>
  <dcterms:created xsi:type="dcterms:W3CDTF">2019-01-17T01:03:52Z</dcterms:created>
  <dcterms:modified xsi:type="dcterms:W3CDTF">2019-01-17T01:51:31Z</dcterms:modified>
</cp:coreProperties>
</file>