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88825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-480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12C571-E2FB-4A91-8B6F-C976F790AD5C}" type="datetime1">
              <a:rPr lang="fi-FI" smtClean="0"/>
              <a:pPr rtl="0"/>
              <a:t>28.3.2018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i-FI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472951-136F-4586-B937-7809F6BF5FD6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pPr rtl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09820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pPr rtl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3461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256" name="rivi" descr="Viivagrafiik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8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9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0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1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2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3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4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5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6" name="Vapaa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7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8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9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0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1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2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3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4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5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6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7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8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9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0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1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2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3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4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5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6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7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8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9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0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1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2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3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4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5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6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7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8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9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0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1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2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3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4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5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6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7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8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9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0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1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2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3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4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5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6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7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8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9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0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1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2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3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4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5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6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7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8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9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0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1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2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3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4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5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6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7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8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9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0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1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2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3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4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5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6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7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8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9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0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1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2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3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4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5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6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7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8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9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0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1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2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3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4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5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6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7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8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9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0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1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2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3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4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5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6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7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8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9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dirty="0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7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uolivapaa piirt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9" name="Puolivapaa piirt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0" name="Puolivapaa piirt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FCB32-D28E-4E4E-81F8-541F9613AC92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7" name="rivi" descr="Viivagrafiikk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F2D463-7C4B-431C-908B-9E837C3E6455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167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82D84B-EE3B-49C8-AC95-986F7C2CE5CC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255" name="rivi" descr="Viivagrafiik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7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8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9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0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1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2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3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4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5" name="Vapaa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6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7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8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9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0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1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2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3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4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5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6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7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8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9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0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1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2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3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4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5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6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7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8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9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0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1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2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3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4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5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6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7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8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9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0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1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2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3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4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5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6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7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8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9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0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1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2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3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4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5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6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7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8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9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0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1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2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3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4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5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6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7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8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9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0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1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2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3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4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5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6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7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8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9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0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1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2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3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4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5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6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7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8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9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0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1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2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3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4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5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6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7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8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9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0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1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2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3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4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5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6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7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8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9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0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1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2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3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4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5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6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7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8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D9D13-C2CD-41AD-843C-788671A9D754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158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0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1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53787D-06F4-43D8-9275-FF796A394DAA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160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uolivapaa piirt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3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4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8916D-FF96-4E06-9EDD-8023374722A7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  <p:sp>
        <p:nvSpPr>
          <p:cNvPr id="86" name="Sisällön paikkamerkki 3"/>
          <p:cNvSpPr>
            <a:spLocks noGrp="1"/>
          </p:cNvSpPr>
          <p:nvPr>
            <p:ph sz="half" idx="13"/>
          </p:nvPr>
        </p:nvSpPr>
        <p:spPr>
          <a:xfrm>
            <a:off x="6257925" y="2819398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grpSp>
        <p:nvGrpSpPr>
          <p:cNvPr id="156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8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9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0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1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A3E95-B317-4CF3-9E3D-7FC9D469BD5E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694674-C951-460D-A0FC-2EFD23F6EAC8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grpSp>
        <p:nvGrpSpPr>
          <p:cNvPr id="615" name="kehys" descr="Ruutugrafiikk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Ryhmä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Ryhmä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Ryhmä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Ryhmä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Ryhmä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Ryhmä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7D5352-C5BC-4D39-B442-DAAB4F9C73F6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dirty="0"/>
              <a:t>Lisää kuva napsauttamalla kuvaketta</a:t>
            </a:r>
          </a:p>
        </p:txBody>
      </p:sp>
      <p:grpSp>
        <p:nvGrpSpPr>
          <p:cNvPr id="614" name="kehys" descr="Ruutugrafiikk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Ryhmä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Ryhmä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uolivapaa piirt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Ryhmä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uolivapaa piirt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Ryhmä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Ryhmä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uolivapaa piirt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Ryhmä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uolivapaa piirt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CF170-1996-49D4-AD09-C3F62B2E2304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9366B93-B527-48AF-BC78-903F7C935517}" type="datetime1">
              <a:rPr lang="fi-FI" noProof="0" smtClean="0"/>
              <a:pPr rtl="0"/>
              <a:t>28.3.2018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fi-FI" noProof="0" smtClean="0"/>
              <a:pPr rtl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C_jB9YjQg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 Riki Sorsa 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Syntyi: 26.12.1952                Born: 26.12.1952</a:t>
            </a:r>
          </a:p>
          <a:p>
            <a:r>
              <a:rPr lang="fi-FI" dirty="0"/>
              <a:t>Kuoli: 10.5.2016                      Death: 10.5.2016</a:t>
            </a:r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Elämä        Life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i-FI" dirty="0"/>
              <a:t>Riki oli Suomessa aikanaan todella suosittu</a:t>
            </a:r>
          </a:p>
          <a:p>
            <a:pPr rtl="0"/>
            <a:r>
              <a:rPr lang="fi-FI" dirty="0"/>
              <a:t>2 poikaa: Rasmus ja Rufus </a:t>
            </a:r>
          </a:p>
          <a:p>
            <a:r>
              <a:rPr lang="fi-FI" dirty="0"/>
              <a:t>Oikea nimi Esko Richard Sorsa</a:t>
            </a:r>
            <a:br>
              <a:rPr lang="fi-FI" dirty="0"/>
            </a:br>
            <a:r>
              <a:rPr lang="fi-FI" dirty="0"/>
              <a:t>___________________________________________</a:t>
            </a:r>
          </a:p>
          <a:p>
            <a:r>
              <a:rPr lang="fi-FI" dirty="0"/>
              <a:t>Riki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famous</a:t>
            </a:r>
            <a:r>
              <a:rPr lang="fi-FI" dirty="0"/>
              <a:t> in Finland </a:t>
            </a:r>
          </a:p>
          <a:p>
            <a:pPr rtl="0"/>
            <a:r>
              <a:rPr lang="fi-FI" dirty="0"/>
              <a:t>He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sons</a:t>
            </a:r>
            <a:r>
              <a:rPr lang="fi-FI" dirty="0"/>
              <a:t>: Rasmus and Rufus</a:t>
            </a:r>
          </a:p>
          <a:p>
            <a:pPr rtl="0"/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name </a:t>
            </a:r>
            <a:r>
              <a:rPr lang="fi-FI" dirty="0" err="1"/>
              <a:t>was</a:t>
            </a:r>
            <a:r>
              <a:rPr lang="fi-FI" dirty="0"/>
              <a:t> Esko Richard Sorsa</a:t>
            </a:r>
          </a:p>
        </p:txBody>
      </p:sp>
    </p:spTree>
    <p:extLst>
      <p:ext uri="{BB962C8B-B14F-4D97-AF65-F5344CB8AC3E}">
        <p14:creationId xmlns:p14="http://schemas.microsoft.com/office/powerpoint/2010/main" xmlns="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 Ura         </a:t>
            </a:r>
            <a:r>
              <a:rPr lang="fi-FI" dirty="0" err="1"/>
              <a:t>Career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5589" y="1745574"/>
            <a:ext cx="7543306" cy="42672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dirty="0"/>
              <a:t>Reggae OK oli suomen Euroviisu edustuskappale vuonna 1981</a:t>
            </a:r>
          </a:p>
          <a:p>
            <a:r>
              <a:rPr lang="fi-FI" dirty="0"/>
              <a:t>Kappale sijoittui 16.</a:t>
            </a:r>
          </a:p>
          <a:p>
            <a:r>
              <a:rPr lang="fi-FI" dirty="0"/>
              <a:t>Hänen esikuviaan olivat: Small </a:t>
            </a:r>
            <a:r>
              <a:rPr lang="fi-FI" dirty="0" err="1"/>
              <a:t>faces</a:t>
            </a:r>
            <a:r>
              <a:rPr lang="fi-FI" dirty="0"/>
              <a:t>, The Beach boys, The Kinks</a:t>
            </a:r>
          </a:p>
          <a:p>
            <a:r>
              <a:rPr lang="fi-FI" dirty="0"/>
              <a:t>Sorsa teki suomen ensimmäisen CD-julkaisun</a:t>
            </a:r>
            <a:br>
              <a:rPr lang="fi-FI" dirty="0"/>
            </a:br>
            <a:r>
              <a:rPr lang="fi-FI" dirty="0"/>
              <a:t>_________________________________________________________</a:t>
            </a:r>
          </a:p>
          <a:p>
            <a:r>
              <a:rPr lang="fi-FI" dirty="0"/>
              <a:t>Reggae OK </a:t>
            </a:r>
            <a:r>
              <a:rPr lang="fi-FI" dirty="0" err="1"/>
              <a:t>was</a:t>
            </a:r>
            <a:r>
              <a:rPr lang="fi-FI" dirty="0"/>
              <a:t> Finland’s song at Eurovision </a:t>
            </a:r>
            <a:r>
              <a:rPr lang="fi-FI" dirty="0" err="1"/>
              <a:t>contest</a:t>
            </a:r>
            <a:r>
              <a:rPr lang="fi-FI" dirty="0"/>
              <a:t> in 1981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song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 </a:t>
            </a:r>
            <a:r>
              <a:rPr lang="fi-FI" dirty="0" err="1"/>
              <a:t>the</a:t>
            </a:r>
            <a:r>
              <a:rPr lang="fi-FI" dirty="0"/>
              <a:t> 16th</a:t>
            </a:r>
          </a:p>
          <a:p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idols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:Small </a:t>
            </a:r>
            <a:r>
              <a:rPr lang="fi-FI" dirty="0" err="1"/>
              <a:t>faces</a:t>
            </a:r>
            <a:r>
              <a:rPr lang="fi-FI" dirty="0"/>
              <a:t>, The Beach boys, The Kinks</a:t>
            </a:r>
          </a:p>
          <a:p>
            <a:r>
              <a:rPr lang="fi-FI" dirty="0"/>
              <a:t>Sorsa </a:t>
            </a:r>
            <a:r>
              <a:rPr lang="fi-FI" dirty="0" err="1"/>
              <a:t>make</a:t>
            </a:r>
            <a:r>
              <a:rPr lang="fi-FI" dirty="0"/>
              <a:t> 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CD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27829D41-02A7-4188-8C11-B4A538443318}"/>
              </a:ext>
            </a:extLst>
          </p:cNvPr>
          <p:cNvSpPr txBox="1"/>
          <p:nvPr/>
        </p:nvSpPr>
        <p:spPr>
          <a:xfrm>
            <a:off x="8401827" y="5629429"/>
            <a:ext cx="338790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i-FI">
                <a:latin typeface="YouTube Noto"/>
                <a:hlinkClick r:id="rId2" tooltip="Jaa linkki"/>
              </a:rPr>
              <a:t>https://youtu.be/2C_jB9YjQgc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B8DA1D08-4B01-4805-A6D4-29692C1E25A5}"/>
              </a:ext>
            </a:extLst>
          </p:cNvPr>
          <p:cNvSpPr txBox="1"/>
          <p:nvPr/>
        </p:nvSpPr>
        <p:spPr>
          <a:xfrm>
            <a:off x="8543447" y="4841021"/>
            <a:ext cx="2743200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song</a:t>
            </a:r>
            <a:r>
              <a:rPr lang="fi-FI" sz="2400" dirty="0"/>
              <a:t> Muuttohaukka</a:t>
            </a:r>
          </a:p>
        </p:txBody>
      </p:sp>
    </p:spTree>
    <p:extLst>
      <p:ext uri="{BB962C8B-B14F-4D97-AF65-F5344CB8AC3E}">
        <p14:creationId xmlns:p14="http://schemas.microsoft.com/office/powerpoint/2010/main" xmlns="" val="1195579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Syöpä    </a:t>
            </a:r>
            <a:r>
              <a:rPr lang="fi-FI" dirty="0" err="1"/>
              <a:t>Cancer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Rikillä oli kaksi syöpää: </a:t>
            </a:r>
            <a:r>
              <a:rPr lang="fi-FI" dirty="0" err="1"/>
              <a:t>nenä-ja</a:t>
            </a:r>
            <a:r>
              <a:rPr lang="fi-FI" dirty="0"/>
              <a:t> nielusyöpä 2006 ja 2015 keuhkosyöpä, johon hän kuoli</a:t>
            </a:r>
            <a:br>
              <a:rPr lang="fi-FI" dirty="0"/>
            </a:br>
            <a:r>
              <a:rPr lang="fi-FI" dirty="0"/>
              <a:t>__________________________________________________________</a:t>
            </a:r>
          </a:p>
          <a:p>
            <a:r>
              <a:rPr lang="fi-FI" dirty="0"/>
              <a:t>Riki </a:t>
            </a:r>
            <a:r>
              <a:rPr lang="fi-FI" dirty="0" err="1"/>
              <a:t>had</a:t>
            </a:r>
            <a:r>
              <a:rPr lang="fi-FI" dirty="0"/>
              <a:t> two </a:t>
            </a:r>
            <a:r>
              <a:rPr lang="fi-FI" dirty="0" err="1"/>
              <a:t>cancers</a:t>
            </a:r>
            <a:r>
              <a:rPr lang="fi-FI" dirty="0"/>
              <a:t>: </a:t>
            </a:r>
            <a:r>
              <a:rPr lang="fi-FI" dirty="0" err="1"/>
              <a:t>nose</a:t>
            </a:r>
            <a:r>
              <a:rPr lang="fi-FI" dirty="0"/>
              <a:t> and </a:t>
            </a:r>
            <a:r>
              <a:rPr lang="fi-FI" dirty="0" err="1"/>
              <a:t>throat</a:t>
            </a:r>
            <a:r>
              <a:rPr lang="fi-FI" dirty="0"/>
              <a:t> </a:t>
            </a:r>
            <a:r>
              <a:rPr lang="fi-FI" dirty="0" err="1"/>
              <a:t>cancer</a:t>
            </a:r>
            <a:r>
              <a:rPr lang="fi-FI" dirty="0"/>
              <a:t> in 2006 and </a:t>
            </a:r>
            <a:r>
              <a:rPr lang="fi-FI" dirty="0" err="1"/>
              <a:t>lung</a:t>
            </a:r>
            <a:r>
              <a:rPr lang="fi-FI" dirty="0"/>
              <a:t> </a:t>
            </a:r>
            <a:r>
              <a:rPr lang="fi-FI" dirty="0" err="1"/>
              <a:t>cancer</a:t>
            </a:r>
            <a:r>
              <a:rPr lang="fi-FI" dirty="0"/>
              <a:t> in 2015 </a:t>
            </a:r>
          </a:p>
          <a:p>
            <a:r>
              <a:rPr lang="fi-FI" dirty="0"/>
              <a:t>He </a:t>
            </a:r>
            <a:r>
              <a:rPr lang="fi-FI" dirty="0" err="1"/>
              <a:t>died</a:t>
            </a:r>
            <a:r>
              <a:rPr lang="fi-FI" dirty="0"/>
              <a:t> of </a:t>
            </a:r>
            <a:r>
              <a:rPr lang="fi-FI" dirty="0" err="1"/>
              <a:t>cancer</a:t>
            </a:r>
            <a:r>
              <a:rPr lang="fi-FI" dirty="0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6543" y="4420442"/>
            <a:ext cx="4662281" cy="24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15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Thanks</a:t>
            </a:r>
            <a:r>
              <a:rPr lang="fi-FI" dirty="0"/>
              <a:t> for </a:t>
            </a:r>
            <a:r>
              <a:rPr lang="fi-FI" dirty="0" err="1"/>
              <a:t>watching</a:t>
            </a:r>
            <a:r>
              <a:rPr lang="fi-FI" dirty="0"/>
              <a:t>! Made </a:t>
            </a:r>
            <a:r>
              <a:rPr lang="fi-FI" dirty="0" err="1"/>
              <a:t>by</a:t>
            </a:r>
            <a:r>
              <a:rPr lang="fi-FI" dirty="0"/>
              <a:t>: Sara and Tuomas </a:t>
            </a:r>
            <a:r>
              <a:rPr lang="fi-FI" dirty="0" err="1"/>
              <a:t>from</a:t>
            </a:r>
            <a:r>
              <a:rPr lang="fi-FI" dirty="0"/>
              <a:t> Muuruvesi, 6th </a:t>
            </a:r>
            <a:r>
              <a:rPr lang="fi-FI" dirty="0" err="1"/>
              <a:t>class</a:t>
            </a:r>
            <a:r>
              <a:rPr lang="fi-FI" dirty="0"/>
              <a:t> Finland 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    </a:t>
            </a:r>
          </a:p>
        </p:txBody>
      </p:sp>
    </p:spTree>
    <p:extLst>
      <p:ext uri="{BB962C8B-B14F-4D97-AF65-F5344CB8AC3E}">
        <p14:creationId xmlns:p14="http://schemas.microsoft.com/office/powerpoint/2010/main" xmlns="" val="1953297755"/>
      </p:ext>
    </p:extLst>
  </p:cSld>
  <p:clrMapOvr>
    <a:masterClrMapping/>
  </p:clrMapOvr>
  <p:transition spd="slow"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itutaulu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71_TF02804846_TF02804846" id="{E7BA9D96-E9F9-462D-AEE5-EA5938CCFC9E}" vid="{31B5C1CE-2B36-4E4B-9652-5433F247152D}"/>
    </a:ext>
  </a:extLst>
</a:theme>
</file>

<file path=ppt/theme/theme2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{8CE50E40-5AF4-A646-B7C8-848FE4D4241D}tf02804846</Template>
  <TotalTime>92</TotalTime>
  <Words>102</Words>
  <Application>Microsoft Office PowerPoint</Application>
  <PresentationFormat>Mukautettu</PresentationFormat>
  <Paragraphs>30</Paragraphs>
  <Slides>5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Liitutaulu 16 x 9</vt:lpstr>
      <vt:lpstr> Riki Sorsa </vt:lpstr>
      <vt:lpstr>Elämä        Life</vt:lpstr>
      <vt:lpstr> Ura         Career</vt:lpstr>
      <vt:lpstr> Syöpä    Cancer</vt:lpstr>
      <vt:lpstr>Thanks for watching! Made by: Sara and Tuomas from Muuruvesi, 6th class Finland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Otsikon asettelu</dc:title>
  <dc:creator>Eskelinen Tuomas Antero</dc:creator>
  <cp:lastModifiedBy>Auli</cp:lastModifiedBy>
  <cp:revision>80</cp:revision>
  <dcterms:created xsi:type="dcterms:W3CDTF">2018-03-19T06:45:53Z</dcterms:created>
  <dcterms:modified xsi:type="dcterms:W3CDTF">2018-03-28T20:04:52Z</dcterms:modified>
</cp:coreProperties>
</file>