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1F1B73"/>
    <a:srgbClr val="252086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38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1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 Johnny Appleseed</a:t>
            </a:r>
          </a:p>
        </p:txBody>
      </p:sp>
      <p:sp>
        <p:nvSpPr>
          <p:cNvPr id="94" name="”Kirjoita lainaus tähä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”Kirjoita lainaus tähän.”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uva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Otsikkoteksti"/>
          <p:cNvSpPr txBox="1"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teksti"/>
          <p:cNvSpPr txBox="1"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Otsikkoteksti"/>
          <p:cNvSpPr txBox="1"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4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7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uva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uva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Kuva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Kuva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list=RDEMx9BQqniF6YdmW9GeVj-Qhw&amp;params=OAI=&amp;v=TJcoRUqODJA" TargetMode="External"/><Relationship Id="rId2" Type="http://schemas.openxmlformats.org/officeDocument/2006/relationships/hyperlink" Target="http://www.robinmusic.fi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-193447"/>
                <a:satOff val="3713"/>
                <a:lumOff val="11329"/>
              </a:schemeClr>
            </a:gs>
            <a:gs pos="100000">
              <a:schemeClr val="accent6">
                <a:satOff val="1848"/>
                <a:lumOff val="-15262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bin"/>
          <p:cNvSpPr txBox="1">
            <a:spLocks noGrp="1"/>
          </p:cNvSpPr>
          <p:nvPr>
            <p:ph type="title"/>
          </p:nvPr>
        </p:nvSpPr>
        <p:spPr>
          <a:xfrm>
            <a:off x="544653" y="831917"/>
            <a:ext cx="5366263" cy="3538959"/>
          </a:xfrm>
          <a:prstGeom prst="rect">
            <a:avLst/>
          </a:prstGeom>
        </p:spPr>
        <p:txBody>
          <a:bodyPr/>
          <a:lstStyle>
            <a:lvl1pPr>
              <a:defRPr sz="10200">
                <a:solidFill>
                  <a:srgbClr val="353D7A"/>
                </a:solidFill>
              </a:defRPr>
            </a:lvl1pPr>
          </a:lstStyle>
          <a:p>
            <a:r>
              <a:rPr dirty="0"/>
              <a:t>Robin</a:t>
            </a:r>
          </a:p>
        </p:txBody>
      </p:sp>
      <p:sp>
        <p:nvSpPr>
          <p:cNvPr id="120" name="Suomalainen popartisti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2A56"/>
                </a:solidFill>
              </a:defRPr>
            </a:lvl1pPr>
          </a:lstStyle>
          <a:p>
            <a:r>
              <a:rPr dirty="0" err="1"/>
              <a:t>Suomalainen</a:t>
            </a:r>
            <a:r>
              <a:rPr dirty="0"/>
              <a:t> </a:t>
            </a:r>
            <a:r>
              <a:rPr dirty="0" err="1" smtClean="0"/>
              <a:t>popartisti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A </a:t>
            </a:r>
            <a:r>
              <a:rPr lang="fi-FI" dirty="0" err="1" smtClean="0"/>
              <a:t>Finnish</a:t>
            </a:r>
            <a:r>
              <a:rPr lang="fi-FI" dirty="0" smtClean="0"/>
              <a:t> pop </a:t>
            </a:r>
            <a:r>
              <a:rPr lang="fi-FI" dirty="0" err="1" smtClean="0"/>
              <a:t>artist</a:t>
            </a:r>
            <a:endParaRPr dirty="0"/>
          </a:p>
        </p:txBody>
      </p:sp>
      <p:pic>
        <p:nvPicPr>
          <p:cNvPr id="121" name="39BD7732-D587-4741-A926-8E80B3CE65B0-L0-001.jpeg" descr="39BD7732-D587-4741-A926-8E80B3CE65B0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62205" y="1935582"/>
            <a:ext cx="6702078" cy="5045284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sp>
        <p:nvSpPr>
          <p:cNvPr id="5" name="Tekstikehys 4"/>
          <p:cNvSpPr txBox="1"/>
          <p:nvPr/>
        </p:nvSpPr>
        <p:spPr>
          <a:xfrm>
            <a:off x="669752" y="8333184"/>
            <a:ext cx="112851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 err="1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Muuruvesi</a:t>
            </a:r>
            <a:r>
              <a:rPr kumimoji="0" lang="fi-FI" sz="3600" b="0" i="0" u="none" strike="noStrike" cap="none" spc="0" normalizeH="0" baseline="0" dirty="0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kumimoji="0" lang="fi-FI" sz="3600" b="0" i="0" u="none" strike="noStrike" cap="none" spc="0" normalizeH="0" baseline="0" dirty="0" err="1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School</a:t>
            </a:r>
            <a:r>
              <a:rPr kumimoji="0" lang="fi-FI" sz="3600" b="0" i="0" u="none" strike="noStrike" cap="none" spc="0" normalizeH="0" baseline="0" dirty="0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, Finland,</a:t>
            </a:r>
            <a:r>
              <a:rPr kumimoji="0" lang="fi-FI" sz="3600" b="0" i="0" u="none" strike="noStrike" cap="none" spc="0" normalizeH="0" dirty="0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kumimoji="0" lang="fi-FI" sz="3600" b="0" i="0" u="none" strike="noStrike" cap="none" spc="0" normalizeH="0" dirty="0" err="1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class</a:t>
            </a:r>
            <a:r>
              <a:rPr kumimoji="0" lang="fi-FI" sz="3600" b="0" i="0" u="none" strike="noStrike" cap="none" spc="0" normalizeH="0" dirty="0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1-2 and </a:t>
            </a:r>
            <a:r>
              <a:rPr kumimoji="0" lang="fi-FI" sz="3600" b="0" i="0" u="none" strike="noStrike" cap="none" spc="0" normalizeH="0" dirty="0" err="1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teacher</a:t>
            </a:r>
            <a:r>
              <a:rPr kumimoji="0" lang="fi-FI" sz="3600" b="0" i="0" u="none" strike="noStrike" cap="none" spc="0" normalizeH="0" dirty="0" smtClean="0">
                <a:ln>
                  <a:noFill/>
                </a:ln>
                <a:solidFill>
                  <a:srgbClr val="1F1B7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Milla</a:t>
            </a:r>
            <a:endParaRPr kumimoji="0" lang="fi-FI" sz="3600" b="0" i="0" u="none" strike="noStrike" cap="none" spc="0" normalizeH="0" baseline="0" dirty="0">
              <a:ln>
                <a:noFill/>
              </a:ln>
              <a:solidFill>
                <a:srgbClr val="1F1B7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bin Packalen (s. 1998) on suomalainen popartisti.…"/>
          <p:cNvSpPr txBox="1">
            <a:spLocks noGrp="1"/>
          </p:cNvSpPr>
          <p:nvPr>
            <p:ph type="body" idx="1"/>
          </p:nvPr>
        </p:nvSpPr>
        <p:spPr>
          <a:xfrm>
            <a:off x="813768" y="1420416"/>
            <a:ext cx="11138853" cy="72728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>
                <a:solidFill>
                  <a:srgbClr val="0F1B52"/>
                </a:solidFill>
              </a:defRPr>
            </a:pPr>
            <a:r>
              <a:rPr dirty="0"/>
              <a:t>Robin </a:t>
            </a:r>
            <a:r>
              <a:rPr dirty="0" err="1"/>
              <a:t>Packalen</a:t>
            </a:r>
            <a:r>
              <a:rPr dirty="0"/>
              <a:t> (s. 1998) on </a:t>
            </a:r>
            <a:r>
              <a:rPr dirty="0" err="1"/>
              <a:t>suomalainen</a:t>
            </a:r>
            <a:r>
              <a:rPr dirty="0"/>
              <a:t> </a:t>
            </a:r>
            <a:r>
              <a:rPr dirty="0" err="1"/>
              <a:t>popartisti</a:t>
            </a:r>
            <a:r>
              <a:rPr dirty="0"/>
              <a:t>.</a:t>
            </a:r>
          </a:p>
          <a:p>
            <a:pPr>
              <a:defRPr>
                <a:solidFill>
                  <a:srgbClr val="0F1B52"/>
                </a:solidFill>
              </a:defRPr>
            </a:pPr>
            <a:r>
              <a:rPr dirty="0" err="1"/>
              <a:t>Hän</a:t>
            </a:r>
            <a:r>
              <a:rPr dirty="0"/>
              <a:t> </a:t>
            </a:r>
            <a:r>
              <a:rPr dirty="0" err="1"/>
              <a:t>laulaa</a:t>
            </a:r>
            <a:r>
              <a:rPr dirty="0"/>
              <a:t> </a:t>
            </a:r>
            <a:r>
              <a:rPr dirty="0" err="1"/>
              <a:t>suomenkielistä</a:t>
            </a:r>
            <a:r>
              <a:rPr dirty="0"/>
              <a:t> </a:t>
            </a:r>
            <a:r>
              <a:rPr dirty="0" err="1"/>
              <a:t>musiikkia</a:t>
            </a:r>
            <a:r>
              <a:rPr dirty="0" smtClean="0"/>
              <a:t>.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_________________________________</a:t>
            </a:r>
          </a:p>
          <a:p>
            <a:pPr>
              <a:defRPr>
                <a:solidFill>
                  <a:srgbClr val="0F1B52"/>
                </a:solidFill>
              </a:defRPr>
            </a:pPr>
            <a:r>
              <a:rPr lang="fi-FI" dirty="0" smtClean="0"/>
              <a:t>Robin </a:t>
            </a:r>
            <a:r>
              <a:rPr lang="fi-FI" dirty="0" err="1" smtClean="0"/>
              <a:t>Packalen</a:t>
            </a:r>
            <a:r>
              <a:rPr lang="fi-FI" dirty="0" smtClean="0"/>
              <a:t> (</a:t>
            </a:r>
            <a:r>
              <a:rPr lang="fi-FI" dirty="0" err="1" smtClean="0"/>
              <a:t>born</a:t>
            </a:r>
            <a:r>
              <a:rPr lang="fi-FI" dirty="0" smtClean="0"/>
              <a:t> in 1998) is a </a:t>
            </a:r>
            <a:r>
              <a:rPr lang="fi-FI" dirty="0" err="1" smtClean="0"/>
              <a:t>Finnish</a:t>
            </a:r>
            <a:r>
              <a:rPr lang="fi-FI" dirty="0" smtClean="0"/>
              <a:t> pop </a:t>
            </a:r>
            <a:r>
              <a:rPr lang="fi-FI" dirty="0" err="1" smtClean="0"/>
              <a:t>artist</a:t>
            </a:r>
            <a:r>
              <a:rPr lang="fi-FI" dirty="0" smtClean="0"/>
              <a:t>.</a:t>
            </a:r>
          </a:p>
          <a:p>
            <a:pPr>
              <a:defRPr>
                <a:solidFill>
                  <a:srgbClr val="0F1B52"/>
                </a:solidFill>
              </a:defRPr>
            </a:pPr>
            <a:r>
              <a:rPr lang="fi-FI" dirty="0" smtClean="0"/>
              <a:t>He </a:t>
            </a:r>
            <a:r>
              <a:rPr lang="fi-FI" dirty="0" err="1" smtClean="0"/>
              <a:t>sings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music.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Vain 13-vuotiaana (v. 2012) julkaistiin hänen ensimmäinen singlensä ”Frontside Ollie”.…"/>
          <p:cNvSpPr txBox="1">
            <a:spLocks noGrp="1"/>
          </p:cNvSpPr>
          <p:nvPr>
            <p:ph type="body" idx="1"/>
          </p:nvPr>
        </p:nvSpPr>
        <p:spPr>
          <a:xfrm>
            <a:off x="1101800" y="4660776"/>
            <a:ext cx="10996984" cy="446214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defRPr>
                <a:solidFill>
                  <a:srgbClr val="0E1F4E"/>
                </a:solidFill>
              </a:defRPr>
            </a:pPr>
            <a:r>
              <a:rPr dirty="0"/>
              <a:t>Vain 13-vuotiaana (v. 2012) </a:t>
            </a:r>
            <a:r>
              <a:rPr dirty="0" err="1"/>
              <a:t>julkaistiin</a:t>
            </a:r>
            <a:r>
              <a:rPr dirty="0"/>
              <a:t> </a:t>
            </a:r>
            <a:r>
              <a:rPr dirty="0" err="1"/>
              <a:t>hänen</a:t>
            </a:r>
            <a:r>
              <a:rPr dirty="0"/>
              <a:t> </a:t>
            </a:r>
            <a:r>
              <a:rPr dirty="0" err="1"/>
              <a:t>ensimmäinen</a:t>
            </a:r>
            <a:r>
              <a:rPr dirty="0"/>
              <a:t> </a:t>
            </a:r>
            <a:r>
              <a:rPr dirty="0" err="1"/>
              <a:t>singlensä</a:t>
            </a:r>
            <a:r>
              <a:rPr dirty="0"/>
              <a:t> ”</a:t>
            </a:r>
            <a:r>
              <a:rPr dirty="0" err="1"/>
              <a:t>Frontside</a:t>
            </a:r>
            <a:r>
              <a:rPr dirty="0"/>
              <a:t> Ollie</a:t>
            </a:r>
            <a:r>
              <a:rPr dirty="0" smtClean="0"/>
              <a:t>”.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________________________________</a:t>
            </a:r>
          </a:p>
          <a:p>
            <a:pPr>
              <a:defRPr>
                <a:solidFill>
                  <a:srgbClr val="0E1F4E"/>
                </a:solidFill>
              </a:defRPr>
            </a:pPr>
            <a:r>
              <a:rPr lang="fi-FI" dirty="0" smtClean="0"/>
              <a:t>He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13 </a:t>
            </a:r>
            <a:r>
              <a:rPr lang="fi-FI" dirty="0" err="1" smtClean="0"/>
              <a:t>years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his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single ”</a:t>
            </a:r>
            <a:r>
              <a:rPr lang="fi-FI" dirty="0" err="1" smtClean="0"/>
              <a:t>Frontside</a:t>
            </a:r>
            <a:r>
              <a:rPr lang="fi-FI" dirty="0" smtClean="0"/>
              <a:t> </a:t>
            </a:r>
            <a:r>
              <a:rPr lang="fi-FI" dirty="0" err="1" smtClean="0"/>
              <a:t>Ollie</a:t>
            </a:r>
            <a:r>
              <a:rPr lang="fi-FI" dirty="0" smtClean="0"/>
              <a:t>”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published</a:t>
            </a:r>
            <a:r>
              <a:rPr lang="fi-FI" dirty="0" smtClean="0"/>
              <a:t>.</a:t>
            </a:r>
          </a:p>
          <a:p>
            <a:pPr>
              <a:defRPr>
                <a:solidFill>
                  <a:srgbClr val="0E1F4E"/>
                </a:solidFill>
              </a:defRPr>
            </a:pPr>
            <a:endParaRPr dirty="0"/>
          </a:p>
        </p:txBody>
      </p:sp>
      <p:pic>
        <p:nvPicPr>
          <p:cNvPr id="126" name="7CBB65DA-B11D-4848-9F94-DFDFC6D7C568-L0-001.jpeg" descr="7CBB65DA-B11D-4848-9F94-DFDFC6D7C568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01279" y="950728"/>
            <a:ext cx="3361946" cy="3041761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389832" y="5020816"/>
            <a:ext cx="10153128" cy="3526036"/>
          </a:xfrm>
        </p:spPr>
        <p:txBody>
          <a:bodyPr>
            <a:normAutofit fontScale="92500" lnSpcReduction="10000"/>
          </a:bodyPr>
          <a:lstStyle/>
          <a:p>
            <a:r>
              <a:rPr lang="fi-FI" sz="3600" dirty="0" smtClean="0">
                <a:solidFill>
                  <a:srgbClr val="1F1B73"/>
                </a:solidFill>
              </a:rPr>
              <a:t>Ensimmäisten kuukausien jälkeen se oli saanut yli 13 miljoonaa näyttökertaa.</a:t>
            </a:r>
            <a:br>
              <a:rPr lang="fi-FI" sz="3600" dirty="0" smtClean="0">
                <a:solidFill>
                  <a:srgbClr val="1F1B73"/>
                </a:solidFill>
              </a:rPr>
            </a:br>
            <a:r>
              <a:rPr lang="fi-FI" sz="3600" dirty="0" smtClean="0">
                <a:solidFill>
                  <a:srgbClr val="1F1B73"/>
                </a:solidFill>
              </a:rPr>
              <a:t>_____________________________________</a:t>
            </a:r>
          </a:p>
          <a:p>
            <a:r>
              <a:rPr lang="fi-FI" sz="3600" dirty="0" err="1" smtClean="0">
                <a:solidFill>
                  <a:srgbClr val="1F1B73"/>
                </a:solidFill>
              </a:rPr>
              <a:t>After</a:t>
            </a:r>
            <a:r>
              <a:rPr lang="fi-FI" sz="3600" dirty="0" smtClean="0">
                <a:solidFill>
                  <a:srgbClr val="1F1B73"/>
                </a:solidFill>
              </a:rPr>
              <a:t> the </a:t>
            </a:r>
            <a:r>
              <a:rPr lang="fi-FI" sz="3600" dirty="0" err="1" smtClean="0">
                <a:solidFill>
                  <a:srgbClr val="1F1B73"/>
                </a:solidFill>
              </a:rPr>
              <a:t>first</a:t>
            </a:r>
            <a:r>
              <a:rPr lang="fi-FI" sz="3600" dirty="0" smtClean="0">
                <a:solidFill>
                  <a:srgbClr val="1F1B73"/>
                </a:solidFill>
              </a:rPr>
              <a:t> </a:t>
            </a:r>
            <a:r>
              <a:rPr lang="fi-FI" sz="3600" dirty="0" err="1" smtClean="0">
                <a:solidFill>
                  <a:srgbClr val="1F1B73"/>
                </a:solidFill>
              </a:rPr>
              <a:t>months</a:t>
            </a:r>
            <a:r>
              <a:rPr lang="fi-FI" sz="3600" dirty="0" smtClean="0">
                <a:solidFill>
                  <a:srgbClr val="1F1B73"/>
                </a:solidFill>
              </a:rPr>
              <a:t> </a:t>
            </a:r>
            <a:r>
              <a:rPr lang="fi-FI" sz="3600" dirty="0" err="1" smtClean="0">
                <a:solidFill>
                  <a:srgbClr val="1F1B73"/>
                </a:solidFill>
              </a:rPr>
              <a:t>it</a:t>
            </a:r>
            <a:r>
              <a:rPr lang="fi-FI" sz="3600" dirty="0" smtClean="0">
                <a:solidFill>
                  <a:srgbClr val="1F1B73"/>
                </a:solidFill>
              </a:rPr>
              <a:t> </a:t>
            </a:r>
            <a:r>
              <a:rPr lang="fi-FI" sz="3600" dirty="0" err="1" smtClean="0">
                <a:solidFill>
                  <a:srgbClr val="1F1B73"/>
                </a:solidFill>
              </a:rPr>
              <a:t>has</a:t>
            </a:r>
            <a:r>
              <a:rPr lang="fi-FI" sz="3600" dirty="0" smtClean="0">
                <a:solidFill>
                  <a:srgbClr val="1F1B73"/>
                </a:solidFill>
              </a:rPr>
              <a:t> </a:t>
            </a:r>
            <a:r>
              <a:rPr lang="fi-FI" sz="3600" dirty="0" err="1" smtClean="0">
                <a:solidFill>
                  <a:srgbClr val="1F1B73"/>
                </a:solidFill>
              </a:rPr>
              <a:t>become</a:t>
            </a:r>
            <a:r>
              <a:rPr lang="fi-FI" sz="3600" dirty="0" smtClean="0">
                <a:solidFill>
                  <a:srgbClr val="1F1B73"/>
                </a:solidFill>
              </a:rPr>
              <a:t> </a:t>
            </a:r>
            <a:r>
              <a:rPr lang="fi-FI" sz="3600" dirty="0" err="1" smtClean="0">
                <a:solidFill>
                  <a:srgbClr val="1F1B73"/>
                </a:solidFill>
              </a:rPr>
              <a:t>watched</a:t>
            </a:r>
            <a:r>
              <a:rPr lang="fi-FI" sz="3600" dirty="0" smtClean="0">
                <a:solidFill>
                  <a:srgbClr val="1F1B73"/>
                </a:solidFill>
              </a:rPr>
              <a:t/>
            </a:r>
            <a:br>
              <a:rPr lang="fi-FI" sz="3600" dirty="0" smtClean="0">
                <a:solidFill>
                  <a:srgbClr val="1F1B73"/>
                </a:solidFill>
              </a:rPr>
            </a:br>
            <a:r>
              <a:rPr lang="fi-FI" sz="3600" dirty="0" err="1" smtClean="0">
                <a:solidFill>
                  <a:srgbClr val="1F1B73"/>
                </a:solidFill>
              </a:rPr>
              <a:t>over</a:t>
            </a:r>
            <a:r>
              <a:rPr lang="fi-FI" sz="3600" dirty="0" smtClean="0">
                <a:solidFill>
                  <a:srgbClr val="1F1B73"/>
                </a:solidFill>
              </a:rPr>
              <a:t> 13 </a:t>
            </a:r>
            <a:r>
              <a:rPr lang="fi-FI" sz="3600" dirty="0" err="1" smtClean="0">
                <a:solidFill>
                  <a:srgbClr val="1F1B73"/>
                </a:solidFill>
              </a:rPr>
              <a:t>million</a:t>
            </a:r>
            <a:r>
              <a:rPr lang="fi-FI" sz="3600" dirty="0" smtClean="0">
                <a:solidFill>
                  <a:srgbClr val="1F1B73"/>
                </a:solidFill>
              </a:rPr>
              <a:t> </a:t>
            </a:r>
            <a:r>
              <a:rPr lang="fi-FI" sz="3600" dirty="0" err="1" smtClean="0">
                <a:solidFill>
                  <a:srgbClr val="1F1B73"/>
                </a:solidFill>
              </a:rPr>
              <a:t>times</a:t>
            </a:r>
            <a:r>
              <a:rPr lang="fi-FI" sz="3600" dirty="0" smtClean="0">
                <a:solidFill>
                  <a:srgbClr val="1F1B73"/>
                </a:solidFill>
              </a:rPr>
              <a:t>.</a:t>
            </a:r>
            <a:endParaRPr lang="fi-FI" sz="3600" dirty="0">
              <a:solidFill>
                <a:srgbClr val="1F1B73"/>
              </a:solidFill>
            </a:endParaRPr>
          </a:p>
        </p:txBody>
      </p:sp>
      <p:pic>
        <p:nvPicPr>
          <p:cNvPr id="4" name="7CBB65DA-B11D-4848-9F94-DFDFC6D7C568-L0-001.jpeg" descr="7CBB65DA-B11D-4848-9F94-DFDFC6D7C568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01279" y="950728"/>
            <a:ext cx="3361946" cy="3041761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obinin musiikkivideoita on katsottu You Tubessa yli 90 miljoonaa kertaa sekä musiikkipalvelu Spotify:ssa yli 100 miljoonaa kertaa."/>
          <p:cNvSpPr txBox="1">
            <a:spLocks noGrp="1"/>
          </p:cNvSpPr>
          <p:nvPr>
            <p:ph type="body" idx="1"/>
          </p:nvPr>
        </p:nvSpPr>
        <p:spPr>
          <a:xfrm>
            <a:off x="1101800" y="1060376"/>
            <a:ext cx="10297144" cy="74888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 err="1"/>
              <a:t>Robinin</a:t>
            </a:r>
            <a:r>
              <a:rPr dirty="0"/>
              <a:t> </a:t>
            </a:r>
            <a:r>
              <a:rPr dirty="0" err="1"/>
              <a:t>musiikkivideoita</a:t>
            </a:r>
            <a:r>
              <a:rPr dirty="0"/>
              <a:t> on </a:t>
            </a:r>
            <a:r>
              <a:rPr dirty="0" err="1"/>
              <a:t>katsottu</a:t>
            </a:r>
            <a:r>
              <a:rPr dirty="0"/>
              <a:t> You </a:t>
            </a:r>
            <a:r>
              <a:rPr dirty="0" err="1"/>
              <a:t>Tubessa</a:t>
            </a:r>
            <a:r>
              <a:rPr dirty="0"/>
              <a:t> </a:t>
            </a:r>
            <a:r>
              <a:rPr dirty="0" err="1"/>
              <a:t>yli</a:t>
            </a:r>
            <a:r>
              <a:rPr dirty="0"/>
              <a:t> </a:t>
            </a:r>
            <a:r>
              <a:rPr i="1" dirty="0">
                <a:latin typeface="Gill Sans"/>
                <a:ea typeface="Gill Sans"/>
                <a:cs typeface="Gill Sans"/>
                <a:sym typeface="Gill Sans"/>
              </a:rPr>
              <a:t>90 </a:t>
            </a:r>
            <a:r>
              <a:rPr i="1" dirty="0" err="1">
                <a:latin typeface="Gill Sans"/>
                <a:ea typeface="Gill Sans"/>
                <a:cs typeface="Gill Sans"/>
                <a:sym typeface="Gill Sans"/>
              </a:rPr>
              <a:t>miljoonaa</a:t>
            </a:r>
            <a:r>
              <a:rPr dirty="0"/>
              <a:t> </a:t>
            </a:r>
            <a:r>
              <a:rPr dirty="0" err="1"/>
              <a:t>kertaa</a:t>
            </a:r>
            <a:r>
              <a:rPr dirty="0"/>
              <a:t> </a:t>
            </a:r>
            <a:r>
              <a:rPr dirty="0" err="1"/>
              <a:t>sekä</a:t>
            </a:r>
            <a:r>
              <a:rPr dirty="0"/>
              <a:t> </a:t>
            </a:r>
            <a:r>
              <a:rPr dirty="0" err="1"/>
              <a:t>musiikkipalvelu</a:t>
            </a:r>
            <a:r>
              <a:rPr dirty="0"/>
              <a:t> </a:t>
            </a:r>
            <a:r>
              <a:rPr dirty="0" err="1"/>
              <a:t>Spotify:ssa</a:t>
            </a:r>
            <a:r>
              <a:rPr dirty="0"/>
              <a:t> </a:t>
            </a:r>
            <a:r>
              <a:rPr dirty="0" err="1"/>
              <a:t>yli</a:t>
            </a:r>
            <a:r>
              <a:rPr dirty="0"/>
              <a:t> </a:t>
            </a:r>
            <a:r>
              <a:rPr i="1" dirty="0">
                <a:latin typeface="Gill Sans"/>
                <a:ea typeface="Gill Sans"/>
                <a:cs typeface="Gill Sans"/>
                <a:sym typeface="Gill Sans"/>
              </a:rPr>
              <a:t>100 </a:t>
            </a:r>
            <a:r>
              <a:rPr i="1" dirty="0" err="1">
                <a:latin typeface="Gill Sans"/>
                <a:ea typeface="Gill Sans"/>
                <a:cs typeface="Gill Sans"/>
                <a:sym typeface="Gill Sans"/>
              </a:rPr>
              <a:t>miljoonaa</a:t>
            </a:r>
            <a:r>
              <a:rPr dirty="0"/>
              <a:t> </a:t>
            </a:r>
            <a:r>
              <a:rPr dirty="0" err="1"/>
              <a:t>kertaa</a:t>
            </a:r>
            <a:r>
              <a:rPr dirty="0" smtClean="0"/>
              <a:t>.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_______________________________</a:t>
            </a:r>
          </a:p>
          <a:p>
            <a:r>
              <a:rPr lang="fi-FI" dirty="0" err="1" smtClean="0"/>
              <a:t>Robin’s</a:t>
            </a:r>
            <a:r>
              <a:rPr lang="fi-FI" dirty="0" smtClean="0"/>
              <a:t> music </a:t>
            </a:r>
            <a:r>
              <a:rPr lang="fi-FI" dirty="0" err="1" smtClean="0"/>
              <a:t>videos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watched</a:t>
            </a:r>
            <a:r>
              <a:rPr lang="fi-FI" dirty="0" smtClean="0"/>
              <a:t> in </a:t>
            </a:r>
            <a:r>
              <a:rPr lang="fi-FI" dirty="0" err="1" smtClean="0"/>
              <a:t>YouTube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90 </a:t>
            </a:r>
            <a:r>
              <a:rPr lang="fi-FI" dirty="0" err="1" smtClean="0"/>
              <a:t>million</a:t>
            </a:r>
            <a:r>
              <a:rPr lang="fi-FI" dirty="0" smtClean="0"/>
              <a:t> </a:t>
            </a:r>
            <a:r>
              <a:rPr lang="fi-FI" dirty="0" err="1" smtClean="0"/>
              <a:t>times</a:t>
            </a:r>
            <a:r>
              <a:rPr lang="fi-FI" dirty="0" smtClean="0"/>
              <a:t> and in the music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Spotify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100 </a:t>
            </a:r>
            <a:r>
              <a:rPr lang="fi-FI" dirty="0" err="1" smtClean="0"/>
              <a:t>million</a:t>
            </a:r>
            <a:r>
              <a:rPr lang="fi-FI" dirty="0" smtClean="0"/>
              <a:t> </a:t>
            </a:r>
            <a:r>
              <a:rPr lang="fi-FI" dirty="0" err="1" smtClean="0"/>
              <a:t>times</a:t>
            </a:r>
            <a:r>
              <a:rPr lang="fi-FI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binilta on julkaistu 7 albumia.…"/>
          <p:cNvSpPr txBox="1">
            <a:spLocks noGrp="1"/>
          </p:cNvSpPr>
          <p:nvPr>
            <p:ph type="body" idx="1"/>
          </p:nvPr>
        </p:nvSpPr>
        <p:spPr>
          <a:xfrm>
            <a:off x="1245816" y="762000"/>
            <a:ext cx="10838552" cy="4657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7212" indent="-307212" defTabSz="344677">
              <a:spcBef>
                <a:spcPts val="2700"/>
              </a:spcBef>
              <a:defRPr sz="2714"/>
            </a:pPr>
            <a:r>
              <a:rPr sz="3200" dirty="0" err="1"/>
              <a:t>Robinilta</a:t>
            </a:r>
            <a:r>
              <a:rPr sz="3200" dirty="0"/>
              <a:t> on </a:t>
            </a:r>
            <a:r>
              <a:rPr sz="3200" dirty="0" err="1"/>
              <a:t>julkaistu</a:t>
            </a:r>
            <a:r>
              <a:rPr sz="3200" dirty="0"/>
              <a:t> 7 </a:t>
            </a:r>
            <a:r>
              <a:rPr sz="3200" dirty="0" err="1"/>
              <a:t>albumia</a:t>
            </a:r>
            <a:r>
              <a:rPr sz="3200" dirty="0"/>
              <a:t>.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rPr sz="3200" dirty="0" err="1"/>
              <a:t>Hänestä</a:t>
            </a:r>
            <a:r>
              <a:rPr sz="3200" dirty="0"/>
              <a:t> on </a:t>
            </a:r>
            <a:r>
              <a:rPr sz="3200" dirty="0" err="1"/>
              <a:t>tehty</a:t>
            </a:r>
            <a:r>
              <a:rPr sz="3200" dirty="0"/>
              <a:t> </a:t>
            </a:r>
            <a:r>
              <a:rPr sz="3200" dirty="0" err="1"/>
              <a:t>myös</a:t>
            </a:r>
            <a:r>
              <a:rPr sz="3200" dirty="0"/>
              <a:t> </a:t>
            </a:r>
            <a:r>
              <a:rPr sz="3200" dirty="0" err="1"/>
              <a:t>elokuva</a:t>
            </a:r>
            <a:r>
              <a:rPr sz="3200" dirty="0"/>
              <a:t>, </a:t>
            </a:r>
            <a:r>
              <a:rPr sz="3200" dirty="0" err="1"/>
              <a:t>kirja</a:t>
            </a:r>
            <a:r>
              <a:rPr sz="3200" dirty="0"/>
              <a:t> </a:t>
            </a:r>
            <a:r>
              <a:rPr sz="3200" dirty="0" err="1"/>
              <a:t>ja</a:t>
            </a:r>
            <a:r>
              <a:rPr sz="3200" dirty="0"/>
              <a:t> </a:t>
            </a:r>
            <a:r>
              <a:rPr sz="3200" dirty="0" err="1"/>
              <a:t>nettisarja</a:t>
            </a:r>
            <a:r>
              <a:rPr sz="3200" dirty="0"/>
              <a:t>.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rPr sz="3200" dirty="0" err="1"/>
              <a:t>Tällä</a:t>
            </a:r>
            <a:r>
              <a:rPr sz="3200" dirty="0"/>
              <a:t> </a:t>
            </a:r>
            <a:r>
              <a:rPr sz="3200" dirty="0" err="1" smtClean="0"/>
              <a:t>hetkellä</a:t>
            </a:r>
            <a:r>
              <a:rPr lang="fi-FI" sz="3200" dirty="0" smtClean="0"/>
              <a:t> (2018)</a:t>
            </a:r>
            <a:r>
              <a:rPr sz="3200" dirty="0" smtClean="0"/>
              <a:t> </a:t>
            </a:r>
            <a:r>
              <a:rPr sz="3200" dirty="0"/>
              <a:t>Robin on </a:t>
            </a:r>
            <a:r>
              <a:rPr sz="3200" dirty="0" err="1"/>
              <a:t>keikkatauolla</a:t>
            </a:r>
            <a:r>
              <a:rPr sz="3200" dirty="0"/>
              <a:t>. </a:t>
            </a:r>
            <a:r>
              <a:rPr sz="3200" dirty="0" err="1"/>
              <a:t>Hän</a:t>
            </a:r>
            <a:r>
              <a:rPr sz="3200" dirty="0"/>
              <a:t> </a:t>
            </a:r>
            <a:r>
              <a:rPr sz="3200" dirty="0" err="1"/>
              <a:t>suorittaa</a:t>
            </a:r>
            <a:r>
              <a:rPr sz="3200" dirty="0"/>
              <a:t> mm. </a:t>
            </a:r>
            <a:r>
              <a:rPr sz="3200" dirty="0" err="1"/>
              <a:t>ylioppilastutkinnon</a:t>
            </a:r>
            <a:r>
              <a:rPr sz="3200" dirty="0"/>
              <a:t> </a:t>
            </a:r>
            <a:r>
              <a:rPr sz="3200" dirty="0" err="1"/>
              <a:t>sekä</a:t>
            </a:r>
            <a:r>
              <a:rPr sz="3200" dirty="0"/>
              <a:t> </a:t>
            </a:r>
            <a:r>
              <a:rPr sz="3200" dirty="0" err="1"/>
              <a:t>armeijan</a:t>
            </a:r>
            <a:r>
              <a:rPr sz="3200" dirty="0" smtClean="0"/>
              <a:t>.</a:t>
            </a:r>
            <a:endParaRPr sz="3200" dirty="0"/>
          </a:p>
        </p:txBody>
      </p:sp>
      <p:pic>
        <p:nvPicPr>
          <p:cNvPr id="131" name="2FDD7FD2-87EC-4F97-882C-0ACCCE567ECF-L0-001.jpeg" descr="2FDD7FD2-87EC-4F97-882C-0ACCCE567ECF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67072" y="5605364"/>
            <a:ext cx="2458336" cy="3810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389832" y="1780456"/>
            <a:ext cx="10585176" cy="3898776"/>
          </a:xfrm>
        </p:spPr>
        <p:txBody>
          <a:bodyPr>
            <a:normAutofit fontScale="85000" lnSpcReduction="10000"/>
          </a:bodyPr>
          <a:lstStyle/>
          <a:p>
            <a:pPr marL="307212" indent="-307212" defTabSz="344677">
              <a:spcBef>
                <a:spcPts val="2700"/>
              </a:spcBef>
              <a:defRPr sz="2714"/>
            </a:pPr>
            <a:r>
              <a:rPr lang="fi-FI" sz="3200" dirty="0" smtClean="0"/>
              <a:t>Robin </a:t>
            </a:r>
            <a:r>
              <a:rPr lang="fi-FI" sz="3200" dirty="0" err="1" smtClean="0"/>
              <a:t>has</a:t>
            </a:r>
            <a:r>
              <a:rPr lang="fi-FI" sz="3200" dirty="0" smtClean="0"/>
              <a:t> </a:t>
            </a:r>
            <a:r>
              <a:rPr lang="fi-FI" sz="3200" dirty="0" err="1" smtClean="0"/>
              <a:t>published</a:t>
            </a:r>
            <a:r>
              <a:rPr lang="fi-FI" sz="3200" dirty="0" smtClean="0"/>
              <a:t> 7 </a:t>
            </a:r>
            <a:r>
              <a:rPr lang="fi-FI" sz="3200" dirty="0" err="1" smtClean="0"/>
              <a:t>albums</a:t>
            </a:r>
            <a:r>
              <a:rPr lang="fi-FI" sz="3200" dirty="0" smtClean="0"/>
              <a:t>.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rPr lang="fi-FI" sz="3200" dirty="0" err="1" smtClean="0"/>
              <a:t>Also</a:t>
            </a:r>
            <a:r>
              <a:rPr lang="fi-FI" sz="3200" dirty="0" smtClean="0"/>
              <a:t> a </a:t>
            </a:r>
            <a:r>
              <a:rPr lang="fi-FI" sz="3200" dirty="0" err="1" smtClean="0"/>
              <a:t>movie</a:t>
            </a:r>
            <a:r>
              <a:rPr lang="fi-FI" sz="3200" dirty="0" smtClean="0"/>
              <a:t>, a </a:t>
            </a:r>
            <a:r>
              <a:rPr lang="fi-FI" sz="3200" dirty="0" err="1" smtClean="0"/>
              <a:t>book</a:t>
            </a:r>
            <a:r>
              <a:rPr lang="fi-FI" sz="3200" dirty="0" smtClean="0"/>
              <a:t> and a </a:t>
            </a:r>
            <a:r>
              <a:rPr lang="fi-FI" sz="3200" dirty="0" err="1" smtClean="0"/>
              <a:t>net</a:t>
            </a:r>
            <a:r>
              <a:rPr lang="fi-FI" sz="3200" dirty="0" smtClean="0"/>
              <a:t> </a:t>
            </a:r>
            <a:r>
              <a:rPr lang="fi-FI" sz="3200" dirty="0" err="1" smtClean="0"/>
              <a:t>serie</a:t>
            </a:r>
            <a:r>
              <a:rPr lang="fi-FI" sz="3200" dirty="0" smtClean="0"/>
              <a:t> </a:t>
            </a:r>
            <a:r>
              <a:rPr lang="fi-FI" sz="3200" dirty="0" err="1" smtClean="0"/>
              <a:t>have</a:t>
            </a:r>
            <a:r>
              <a:rPr lang="fi-FI" sz="3200" dirty="0" smtClean="0"/>
              <a:t> </a:t>
            </a:r>
            <a:r>
              <a:rPr lang="fi-FI" sz="3200" dirty="0" err="1" smtClean="0"/>
              <a:t>been</a:t>
            </a:r>
            <a:r>
              <a:rPr lang="fi-FI" sz="3200" dirty="0" smtClean="0"/>
              <a:t> made </a:t>
            </a:r>
            <a:r>
              <a:rPr lang="fi-FI" sz="3200" dirty="0" err="1" smtClean="0"/>
              <a:t>about</a:t>
            </a:r>
            <a:r>
              <a:rPr lang="fi-FI" sz="3200" dirty="0" smtClean="0"/>
              <a:t> </a:t>
            </a:r>
            <a:r>
              <a:rPr lang="fi-FI" sz="3200" dirty="0" err="1" smtClean="0"/>
              <a:t>him</a:t>
            </a:r>
            <a:r>
              <a:rPr lang="fi-FI" sz="3200" dirty="0" smtClean="0"/>
              <a:t>.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rPr lang="fi-FI" sz="3200" dirty="0" smtClean="0"/>
              <a:t>At the </a:t>
            </a:r>
            <a:r>
              <a:rPr lang="fi-FI" sz="3200" dirty="0" err="1" smtClean="0"/>
              <a:t>moment</a:t>
            </a:r>
            <a:r>
              <a:rPr lang="fi-FI" sz="3200" dirty="0" smtClean="0"/>
              <a:t> (2018) Robin is </a:t>
            </a:r>
            <a:r>
              <a:rPr lang="fi-FI" sz="3200" dirty="0" err="1" smtClean="0"/>
              <a:t>having</a:t>
            </a:r>
            <a:r>
              <a:rPr lang="fi-FI" sz="3200" dirty="0" smtClean="0"/>
              <a:t> a </a:t>
            </a:r>
            <a:r>
              <a:rPr lang="fi-FI" sz="3200" dirty="0" err="1" smtClean="0"/>
              <a:t>gig</a:t>
            </a:r>
            <a:r>
              <a:rPr lang="fi-FI" sz="3200" dirty="0" smtClean="0"/>
              <a:t> </a:t>
            </a:r>
            <a:r>
              <a:rPr lang="fi-FI" sz="3200" dirty="0" err="1" smtClean="0"/>
              <a:t>break</a:t>
            </a:r>
            <a:r>
              <a:rPr lang="fi-FI" sz="3200" dirty="0" smtClean="0"/>
              <a:t>. He is </a:t>
            </a:r>
            <a:r>
              <a:rPr lang="fi-FI" sz="3200" dirty="0" err="1" smtClean="0"/>
              <a:t>among</a:t>
            </a:r>
            <a:r>
              <a:rPr lang="fi-FI" sz="3200" dirty="0" smtClean="0"/>
              <a:t> </a:t>
            </a:r>
            <a:r>
              <a:rPr lang="fi-FI" sz="3200" dirty="0" err="1" smtClean="0"/>
              <a:t>other</a:t>
            </a:r>
            <a:r>
              <a:rPr lang="fi-FI" sz="3200" dirty="0" smtClean="0"/>
              <a:t> </a:t>
            </a:r>
            <a:r>
              <a:rPr lang="fi-FI" sz="3200" dirty="0" err="1" smtClean="0"/>
              <a:t>things</a:t>
            </a:r>
            <a:r>
              <a:rPr lang="fi-FI" sz="3200" dirty="0" smtClean="0"/>
              <a:t> </a:t>
            </a:r>
            <a:r>
              <a:rPr lang="fi-FI" sz="3200" dirty="0" err="1" smtClean="0"/>
              <a:t>making</a:t>
            </a:r>
            <a:r>
              <a:rPr lang="fi-FI" sz="3200" dirty="0" smtClean="0"/>
              <a:t> </a:t>
            </a:r>
            <a:r>
              <a:rPr lang="fi-FI" sz="3200" dirty="0" err="1" smtClean="0"/>
              <a:t>his</a:t>
            </a:r>
            <a:r>
              <a:rPr lang="fi-FI" sz="3200" dirty="0" smtClean="0"/>
              <a:t> </a:t>
            </a:r>
            <a:r>
              <a:rPr lang="fi-FI" sz="3200" dirty="0" err="1" smtClean="0"/>
              <a:t>matriculation</a:t>
            </a:r>
            <a:r>
              <a:rPr lang="fi-FI" sz="3200" dirty="0" smtClean="0"/>
              <a:t> </a:t>
            </a:r>
            <a:r>
              <a:rPr lang="fi-FI" sz="3200" dirty="0" err="1" smtClean="0"/>
              <a:t>exam</a:t>
            </a:r>
            <a:r>
              <a:rPr lang="fi-FI" sz="3200" dirty="0" smtClean="0"/>
              <a:t> at the senior </a:t>
            </a:r>
            <a:r>
              <a:rPr lang="fi-FI" sz="3200" dirty="0" err="1" smtClean="0"/>
              <a:t>secondary</a:t>
            </a:r>
            <a:r>
              <a:rPr lang="fi-FI" sz="3200" dirty="0" smtClean="0"/>
              <a:t> </a:t>
            </a:r>
            <a:r>
              <a:rPr lang="fi-FI" sz="3200" dirty="0" err="1" smtClean="0"/>
              <a:t>school</a:t>
            </a:r>
            <a:r>
              <a:rPr lang="fi-FI" sz="3200" dirty="0" smtClean="0"/>
              <a:t> and </a:t>
            </a:r>
            <a:r>
              <a:rPr lang="fi-FI" sz="3200" dirty="0" err="1" smtClean="0"/>
              <a:t>he’s</a:t>
            </a:r>
            <a:r>
              <a:rPr lang="fi-FI" sz="3200" dirty="0" smtClean="0"/>
              <a:t> </a:t>
            </a:r>
            <a:r>
              <a:rPr lang="fi-FI" sz="3200" dirty="0" err="1" smtClean="0"/>
              <a:t>going</a:t>
            </a:r>
            <a:r>
              <a:rPr lang="fi-FI" sz="3200" dirty="0" smtClean="0"/>
              <a:t> to </a:t>
            </a:r>
            <a:r>
              <a:rPr lang="fi-FI" sz="3200" dirty="0" err="1" smtClean="0"/>
              <a:t>do</a:t>
            </a:r>
            <a:r>
              <a:rPr lang="fi-FI" sz="3200" dirty="0" smtClean="0"/>
              <a:t> </a:t>
            </a:r>
            <a:r>
              <a:rPr lang="fi-FI" sz="3200" dirty="0" err="1" smtClean="0"/>
              <a:t>his</a:t>
            </a:r>
            <a:r>
              <a:rPr lang="fi-FI" sz="3200" dirty="0" smtClean="0"/>
              <a:t> </a:t>
            </a:r>
            <a:r>
              <a:rPr lang="fi-FI" sz="3200" dirty="0" err="1" smtClean="0"/>
              <a:t>military</a:t>
            </a:r>
            <a:r>
              <a:rPr lang="fi-FI" sz="3200" dirty="0" smtClean="0"/>
              <a:t> </a:t>
            </a:r>
            <a:r>
              <a:rPr lang="fi-FI" sz="3200" dirty="0" err="1" smtClean="0"/>
              <a:t>service</a:t>
            </a:r>
            <a:r>
              <a:rPr lang="fi-FI" sz="3200" dirty="0" smtClean="0"/>
              <a:t>.</a:t>
            </a:r>
          </a:p>
          <a:p>
            <a:endParaRPr lang="fi-FI" dirty="0"/>
          </a:p>
        </p:txBody>
      </p:sp>
      <p:pic>
        <p:nvPicPr>
          <p:cNvPr id="3" name="2FDD7FD2-87EC-4F97-882C-0ACCCE567ECF-L0-001.jpeg" descr="2FDD7FD2-87EC-4F97-882C-0ACCCE567ECF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67072" y="5605364"/>
            <a:ext cx="2458336" cy="3810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5776" y="1276400"/>
            <a:ext cx="11468100" cy="3312368"/>
          </a:xfrm>
        </p:spPr>
        <p:txBody>
          <a:bodyPr/>
          <a:lstStyle/>
          <a:p>
            <a:pPr marL="307212" indent="-307212" defTabSz="344677">
              <a:spcBef>
                <a:spcPts val="2700"/>
              </a:spcBef>
              <a:defRPr sz="2714"/>
            </a:pPr>
            <a:r>
              <a:rPr lang="fi-FI" u="sng" dirty="0" smtClean="0">
                <a:hlinkClick r:id="rId2"/>
              </a:rPr>
              <a:t>http://www.robinmusic.fi/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rPr lang="fi-FI" u="sng" dirty="0" smtClean="0">
                <a:hlinkClick r:id="rId3"/>
              </a:rPr>
              <a:t>https://m.youtube.com/watch?list=RDEMx9BQqniF6YdmW9GeVj-Qhw&amp;params=OAI%253D&amp;v=TJcoRUqODJA</a:t>
            </a:r>
          </a:p>
          <a:p>
            <a:endParaRPr lang="fi-FI" dirty="0"/>
          </a:p>
        </p:txBody>
      </p:sp>
      <p:pic>
        <p:nvPicPr>
          <p:cNvPr id="3" name="2FDD7FD2-87EC-4F97-882C-0ACCCE567ECF-L0-001.jpeg" descr="2FDD7FD2-87EC-4F97-882C-0ACCCE567ECF-L0-001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610122" y="3580656"/>
            <a:ext cx="3764485" cy="5835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175</Words>
  <Application>Microsoft Office PowerPoint</Application>
  <PresentationFormat>Mukautettu</PresentationFormat>
  <Paragraphs>23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Showroom</vt:lpstr>
      <vt:lpstr>Robin</vt:lpstr>
      <vt:lpstr>Dia 2</vt:lpstr>
      <vt:lpstr>Dia 3</vt:lpstr>
      <vt:lpstr>Dia 4</vt:lpstr>
      <vt:lpstr>Dia 5</vt:lpstr>
      <vt:lpstr>Dia 6</vt:lpstr>
      <vt:lpstr>Dia 7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</dc:title>
  <dc:creator>Auli</dc:creator>
  <cp:lastModifiedBy>Auli</cp:lastModifiedBy>
  <cp:revision>5</cp:revision>
  <dcterms:modified xsi:type="dcterms:W3CDTF">2018-03-27T18:34:45Z</dcterms:modified>
</cp:coreProperties>
</file>