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535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96663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68328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2475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3315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39860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8216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80651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08375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98974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18177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5997-52FC-4571-823B-245CF63C66B0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CC20C-1DDE-4A70-8B0A-19C44586F87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4447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Soili Perkiö</a:t>
            </a:r>
          </a:p>
        </p:txBody>
      </p:sp>
      <p:sp>
        <p:nvSpPr>
          <p:cNvPr id="3" name="Suorakulmio 2"/>
          <p:cNvSpPr/>
          <p:nvPr/>
        </p:nvSpPr>
        <p:spPr>
          <a:xfrm>
            <a:off x="2702012" y="1225689"/>
            <a:ext cx="6096000" cy="563231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Soili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Perkiö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studied music education, piano and voice at the Sibelius Academy, Helsinki, and advanced studies in dance and music education at the University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Mozarteum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Salzburg in the Carl Orff-Institute.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She is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specialiced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music and movement, folk music, and early childhood music education. Since 1995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Soili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has been a lecturer in the Department of Music Education, Sibelius Academy, Helsinki. She has also taught at educational conferences on all continents. 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Soili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has worked for the Finnish Broadcast Company and made TV and radio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programmes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for children. She continues to give concerts in schools and kindergartens introducing Finnish folk instruments, and has composed music for dance groups, theatre performances and songs for children.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Soili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has also written over 70 music books and audio material for general music education, elementary school and early childhood music education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>
              <a:cs typeface="Calibri"/>
            </a:endParaRP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 http://www.uniarts.fi/soili-perkiö ).</a:t>
            </a:r>
          </a:p>
        </p:txBody>
      </p:sp>
      <p:pic>
        <p:nvPicPr>
          <p:cNvPr id="4" name="Kuva 4" descr="Kuva, joka sisältää kohteen jalkine, sisä, vaatetus, lattia&#10;&#10;Kuvaus luotu, erittäin korkea luotettavuus">
            <a:extLst>
              <a:ext uri="{FF2B5EF4-FFF2-40B4-BE49-F238E27FC236}">
                <a16:creationId xmlns="" xmlns:a16="http://schemas.microsoft.com/office/drawing/2014/main" id="{14A98BC6-08E7-4AB0-80AB-FDBF7C5294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365125"/>
            <a:ext cx="2743200" cy="2074545"/>
          </a:xfrm>
          <a:prstGeom prst="rect">
            <a:avLst/>
          </a:prstGeom>
        </p:spPr>
      </p:pic>
      <p:pic>
        <p:nvPicPr>
          <p:cNvPr id="7" name="Kuva 8">
            <a:extLst>
              <a:ext uri="{FF2B5EF4-FFF2-40B4-BE49-F238E27FC236}">
                <a16:creationId xmlns="" xmlns:a16="http://schemas.microsoft.com/office/drawing/2014/main" id="{D2CE19D8-F120-41D3-B4D6-F0C0505C08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6555" y="3537035"/>
            <a:ext cx="1178011" cy="914730"/>
          </a:xfrm>
          <a:prstGeom prst="rect">
            <a:avLst/>
          </a:prstGeom>
        </p:spPr>
      </p:pic>
      <p:pic>
        <p:nvPicPr>
          <p:cNvPr id="9" name="Kuva 6">
            <a:extLst>
              <a:ext uri="{FF2B5EF4-FFF2-40B4-BE49-F238E27FC236}">
                <a16:creationId xmlns="" xmlns:a16="http://schemas.microsoft.com/office/drawing/2014/main" id="{1A2CB3C8-084F-49B3-85BB-8AFD46C44A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4351" y="2672148"/>
            <a:ext cx="714375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8847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048000" y="2274838"/>
            <a:ext cx="6096000" cy="412420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song "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Menomonot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tells about ski boots, which are very fast; about skiing, down hill skiing,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skijumping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skating, ice hockey. Finland is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 sport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country and Finnish people love winter activities.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 permission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 play with recorders and sing "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Menomonot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by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Muuruvesi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School 3.-4. classes has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been asked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from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Soili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Perkiö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27.2.2018.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400" b="0" i="0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3" name="Menomono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096000" y="3607143"/>
            <a:ext cx="609600" cy="609600"/>
          </a:xfrm>
          <a:prstGeom prst="rect">
            <a:avLst/>
          </a:prstGeom>
        </p:spPr>
      </p:pic>
      <p:pic>
        <p:nvPicPr>
          <p:cNvPr id="5" name="Kuva 4" descr="Kuva, joka sisältää kohteen jalkine, sisä, vaatetus, lattia&#10;&#10;Kuvaus luotu, erittäin korkea luotettavuus">
            <a:extLst>
              <a:ext uri="{FF2B5EF4-FFF2-40B4-BE49-F238E27FC236}">
                <a16:creationId xmlns="" xmlns:a16="http://schemas.microsoft.com/office/drawing/2014/main" id="{1061F8DE-8B74-4419-B9A1-53CF0998DB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30730" y="404349"/>
            <a:ext cx="2743200" cy="2074545"/>
          </a:xfrm>
          <a:prstGeom prst="rect">
            <a:avLst/>
          </a:prstGeom>
        </p:spPr>
      </p:pic>
      <p:pic>
        <p:nvPicPr>
          <p:cNvPr id="6" name="Kuva 6">
            <a:extLst>
              <a:ext uri="{FF2B5EF4-FFF2-40B4-BE49-F238E27FC236}">
                <a16:creationId xmlns="" xmlns:a16="http://schemas.microsoft.com/office/drawing/2014/main" id="{C6F0FA99-A8CE-4441-9C35-0AF4BE60AF3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919" y="828932"/>
            <a:ext cx="714375" cy="1143000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="" xmlns:a16="http://schemas.microsoft.com/office/drawing/2014/main" id="{E05FFC24-335B-4053-9814-A740DC416D3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0176" y="2507306"/>
            <a:ext cx="1178011" cy="9147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1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105</Words>
  <Application>Microsoft Office PowerPoint</Application>
  <PresentationFormat>Mukautettu</PresentationFormat>
  <Paragraphs>19</Paragraphs>
  <Slides>2</Slides>
  <Notes>0</Notes>
  <HiddenSlides>0</HiddenSlides>
  <MMClips>1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3" baseType="lpstr">
      <vt:lpstr>Office-teema</vt:lpstr>
      <vt:lpstr>Soili Perkiö</vt:lpstr>
      <vt:lpstr>Dia 2</vt:lpstr>
    </vt:vector>
  </TitlesOfParts>
  <Company>Demo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Seppänen Pasi Olavi</dc:creator>
  <cp:lastModifiedBy>Auli</cp:lastModifiedBy>
  <cp:revision>19</cp:revision>
  <dcterms:created xsi:type="dcterms:W3CDTF">2018-03-21T11:41:49Z</dcterms:created>
  <dcterms:modified xsi:type="dcterms:W3CDTF">2018-03-27T18:32:58Z</dcterms:modified>
</cp:coreProperties>
</file>