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7" d="100"/>
          <a:sy n="5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15000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B43C-D149-48D8-AEBD-FD6A49E99CBF}" type="datetimeFigureOut">
              <a:rPr lang="el-GR" smtClean="0"/>
              <a:pPr/>
              <a:t>15/4/2018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27C9-C9CF-49D8-AB92-3D282E667C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menta\Desktop\Vasilis%20Tsitsanis\beaches,%20sunsets-Vasilis%20Tsitsani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564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4786346" cy="1470025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  <a:t>Vasilis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  <a:t> </a:t>
            </a:r>
            <a:b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</a:br>
            <a:r>
              <a:rPr lang="en-US" sz="6000" dirty="0" err="1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  <a:t>Tsitsanis</a:t>
            </a:r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  <a:t/>
            </a:r>
            <a:b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  <a:ea typeface="AVGmdBU" pitchFamily="2" charset="-128"/>
              </a:rPr>
            </a:br>
            <a:r>
              <a:rPr lang="el-GR" sz="40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1915-1984</a:t>
            </a:r>
            <a:endParaRPr lang="el-GR" sz="4000" dirty="0">
              <a:latin typeface="Monotype Corsiva" pitchFamily="66" charset="0"/>
              <a:ea typeface="AVGmdBU" pitchFamily="2" charset="-128"/>
            </a:endParaRPr>
          </a:p>
        </p:txBody>
      </p:sp>
      <p:pic>
        <p:nvPicPr>
          <p:cNvPr id="5" name="beaches, sunsets-Vasilis Tsitsani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8286808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7500990" cy="4071966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Rebetiko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has been inscribed on the UNESCO representative List of the Intangible Cultural Heritage of Humanity. As a great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Rebetiko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composer and singer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Vasilis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Tsitsanis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was asked to make a live recording on behalf of UNESCO.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142984"/>
            <a:ext cx="4900605" cy="306700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8643998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4000504"/>
            <a:ext cx="7500990" cy="407196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928662" y="4429132"/>
            <a:ext cx="7500990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latin typeface="Monotype Corsiva" pitchFamily="66" charset="0"/>
              </a:rPr>
              <a:t>Tsitsanis</a:t>
            </a:r>
            <a:r>
              <a:rPr lang="en-US" sz="3200" dirty="0" smtClean="0">
                <a:latin typeface="Monotype Corsiva" pitchFamily="66" charset="0"/>
              </a:rPr>
              <a:t> died at the Royal </a:t>
            </a:r>
            <a:r>
              <a:rPr lang="en-US" sz="3200" dirty="0" err="1" smtClean="0">
                <a:latin typeface="Monotype Corsiva" pitchFamily="66" charset="0"/>
              </a:rPr>
              <a:t>Brompton</a:t>
            </a:r>
            <a:r>
              <a:rPr lang="en-US" sz="3200" dirty="0" smtClean="0">
                <a:latin typeface="Monotype Corsiva" pitchFamily="66" charset="0"/>
              </a:rPr>
              <a:t> Hospital in London following a lung operation on his sixty-ninth birthday but his music lives and is still enjoyed to this day.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2538" name="Picture 10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928670"/>
            <a:ext cx="3181350" cy="33623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8643998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8429652" cy="4071966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Notable work</a:t>
            </a:r>
            <a:r>
              <a:rPr lang="el-GR" dirty="0" smtClean="0">
                <a:solidFill>
                  <a:schemeClr val="tx1"/>
                </a:solidFill>
                <a:latin typeface="Monotype Corsiva" pitchFamily="66" charset="0"/>
              </a:rPr>
              <a:t> :</a:t>
            </a:r>
          </a:p>
          <a:p>
            <a:pPr algn="l"/>
            <a:r>
              <a:rPr lang="en-US" b="1" u="sng" dirty="0" smtClean="0">
                <a:solidFill>
                  <a:schemeClr val="tx1"/>
                </a:solidFill>
                <a:latin typeface="Monotype Corsiva" pitchFamily="66" charset="0"/>
              </a:rPr>
              <a:t>Cloudy  Sunday</a:t>
            </a:r>
            <a:endParaRPr lang="el-GR" b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https://www.youtube.com/watch?v=wJDg_aXS_7U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Monotype Corsiva" pitchFamily="66" charset="0"/>
              </a:rPr>
              <a:t>The river dragged me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https://www.youtube.com/watch?v=UuYEXzI8nhU</a:t>
            </a:r>
          </a:p>
          <a:p>
            <a:pPr algn="l"/>
            <a:r>
              <a:rPr lang="en-US" b="1" u="sng" dirty="0" smtClean="0">
                <a:solidFill>
                  <a:schemeClr val="tx1"/>
                </a:solidFill>
                <a:latin typeface="Monotype Corsiva" pitchFamily="66" charset="0"/>
              </a:rPr>
              <a:t>Boat sea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https://www.youtube.com/watch?v=LDvHW8o9PKo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928662" y="5357826"/>
            <a:ext cx="7500990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sitsani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1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28794" y="1714488"/>
            <a:ext cx="6357982" cy="1470025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Monotype Corsiva" pitchFamily="66" charset="0"/>
                <a:ea typeface="AVGmdBU" pitchFamily="2" charset="-128"/>
              </a:rPr>
              <a:t>Vasilis</a:t>
            </a:r>
            <a:r>
              <a:rPr lang="en-US" sz="7200" b="1" dirty="0" smtClean="0">
                <a:latin typeface="Monotype Corsiva" pitchFamily="66" charset="0"/>
                <a:ea typeface="AVGmdBU" pitchFamily="2" charset="-128"/>
              </a:rPr>
              <a:t> </a:t>
            </a:r>
            <a:r>
              <a:rPr lang="en-US" sz="7200" b="1" dirty="0" err="1" smtClean="0">
                <a:latin typeface="Monotype Corsiva" pitchFamily="66" charset="0"/>
                <a:ea typeface="AVGmdBU" pitchFamily="2" charset="-128"/>
              </a:rPr>
              <a:t>Tsitsanis</a:t>
            </a:r>
            <a:r>
              <a:rPr lang="en-US" sz="7200" b="1" dirty="0" smtClean="0">
                <a:latin typeface="Monotype Corsiva" pitchFamily="66" charset="0"/>
                <a:ea typeface="AVGmdBU" pitchFamily="2" charset="-128"/>
              </a:rPr>
              <a:t/>
            </a:r>
            <a:br>
              <a:rPr lang="en-US" sz="7200" b="1" dirty="0" smtClean="0">
                <a:latin typeface="Monotype Corsiva" pitchFamily="66" charset="0"/>
                <a:ea typeface="AVGmdBU" pitchFamily="2" charset="-128"/>
              </a:rPr>
            </a:br>
            <a:endParaRPr lang="el-GR" sz="7200" b="1" dirty="0">
              <a:latin typeface="Monotype Corsiva" pitchFamily="66" charset="0"/>
              <a:ea typeface="AVGmdBU" pitchFamily="2" charset="-128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85984" y="3533788"/>
            <a:ext cx="571504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One of the greatest Greek songwriters, bouzouki players and composers.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1785918" y="4500570"/>
            <a:ext cx="5500726" cy="142876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He became one of the leading Greek composers of his time and is widely regarded as one of the founders of modern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Rebetiko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and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Laiko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music.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Picture 2" descr="Vasilis-Tsitsanis-Rembetika-3-1936-40-Box-5-CD-NEW-sea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4357718" cy="37686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480"/>
            <a:ext cx="3256923" cy="3049035"/>
          </a:xfrm>
          <a:prstGeom prst="rect">
            <a:avLst/>
          </a:prstGeom>
          <a:noFill/>
          <a:ln w="9525">
            <a:solidFill>
              <a:schemeClr val="tx1">
                <a:alpha val="71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3857628"/>
            <a:ext cx="7358114" cy="228601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He was born in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Trikala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and from a young age was interested in music. He learnt to play the violin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mandola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and the mandolin, which were the mainstay of so many of his songs. 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572296" cy="20717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In 1936 he left for Athens to study Law, and by 1937, had learned also bouzouki and made his first musical recording.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Αποτέλεσμα εικόνας για μπουζουκι tsitsa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85794"/>
            <a:ext cx="2652716" cy="375605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7358114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1214414" y="4429132"/>
            <a:ext cx="6858048" cy="407196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In 1938, he moved to Thessaloniki, where he served his military service. </a:t>
            </a:r>
          </a:p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He stayed there for about ten years, during the German occupation of Greece. 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33" name="Picture 9" descr="Άποψη από τη θάλασσα - 1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5374127" cy="31384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7500990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5000636"/>
            <a:ext cx="8358214" cy="407196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There he opened an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ouzeri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, a type of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greek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tavern, got married and wrote many of his best songs that were later recorded after the end of the War. 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85595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Η Θεσσαλονίκη του Τσιτσάν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3929090" cy="2071702"/>
          </a:xfrm>
          <a:prstGeom prst="rect">
            <a:avLst/>
          </a:prstGeom>
          <a:noFill/>
        </p:spPr>
      </p:pic>
      <p:pic>
        <p:nvPicPr>
          <p:cNvPr id="19460" name="Picture 4" descr="Η Θεσσαλονίκη του Τσιτσάν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643182"/>
            <a:ext cx="392909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7572428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4822017"/>
            <a:ext cx="7286676" cy="4071966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Tsitsanis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was already famous when he returned in 1946 to Athens and began recording many of his own compositions that made famous many of the singers that worked with him.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http://www.lifo.gr/uploads/image/450383/Untitled-19_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5214974" cy="425680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sitsa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001032"/>
          </a:xfrm>
          <a:prstGeom prst="rect">
            <a:avLst/>
          </a:prstGeom>
        </p:spPr>
      </p:pic>
      <p:sp>
        <p:nvSpPr>
          <p:cNvPr id="10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286676" cy="4071966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Tsitsanis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developed the "westernization" of the </a:t>
            </a: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</a:rPr>
              <a:t>rebetiko</a:t>
            </a:r>
            <a:r>
              <a:rPr lang="en-US" dirty="0" smtClean="0">
                <a:solidFill>
                  <a:schemeClr val="tx1"/>
                </a:solidFill>
                <a:latin typeface="Monotype Corsiva" pitchFamily="66" charset="0"/>
              </a:rPr>
              <a:t> and made it more known to large sections of the population, setting also the bases for the future </a:t>
            </a:r>
            <a:r>
              <a:rPr lang="en-US" i="1" dirty="0" err="1" smtClean="0">
                <a:solidFill>
                  <a:schemeClr val="tx1"/>
                </a:solidFill>
                <a:latin typeface="Monotype Corsiva" pitchFamily="66" charset="0"/>
              </a:rPr>
              <a:t>laiko</a:t>
            </a:r>
            <a:r>
              <a:rPr lang="en-US" dirty="0" smtClean="0">
                <a:latin typeface="Monotype Corsiva" pitchFamily="66" charset="0"/>
              </a:rPr>
              <a:t>.</a:t>
            </a:r>
            <a:endParaRPr lang="el-GR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www.lifo.gr/uploads/image/450387/Untitled-30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4357718" cy="31982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316</Words>
  <Application>Microsoft Office PowerPoint</Application>
  <PresentationFormat>Προβολή στην οθόνη (4:3)</PresentationFormat>
  <Paragraphs>21</Paragraphs>
  <Slides>12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Vasilis  Tsitsanis 1915-1984</vt:lpstr>
      <vt:lpstr>Vasilis Tsitsanis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Vasilis Tsitsanis</dc:title>
  <dc:creator>Amenta</dc:creator>
  <cp:lastModifiedBy>user</cp:lastModifiedBy>
  <cp:revision>45</cp:revision>
  <dcterms:created xsi:type="dcterms:W3CDTF">2018-03-11T08:28:29Z</dcterms:created>
  <dcterms:modified xsi:type="dcterms:W3CDTF">2018-04-15T09:20:01Z</dcterms:modified>
</cp:coreProperties>
</file>