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71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92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3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08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55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43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27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00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9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29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941BA-3BC1-48C7-8F81-F3FBFDAFFD8F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9732C-2BDC-49D6-AF15-4A7E94B1E3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14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gwnmmv7uo" TargetMode="External"/><Relationship Id="rId7" Type="http://schemas.openxmlformats.org/officeDocument/2006/relationships/hyperlink" Target="https://www.youtube.com/watch?v=3SC0Ze4ta9o" TargetMode="External"/><Relationship Id="rId2" Type="http://schemas.openxmlformats.org/officeDocument/2006/relationships/hyperlink" Target="https://www.youtube.com/watch?v=aNHwNreDp3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OMBVoxgZooE" TargetMode="External"/><Relationship Id="rId5" Type="http://schemas.openxmlformats.org/officeDocument/2006/relationships/hyperlink" Target="https://www.youtube.com/watch?v=YfDhHUuGMuo" TargetMode="External"/><Relationship Id="rId4" Type="http://schemas.openxmlformats.org/officeDocument/2006/relationships/hyperlink" Target="https://www.youtube.com/watch?v=qaZ0oAh4ev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6640" y="873761"/>
            <a:ext cx="10119360" cy="185927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/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8000" u="sng" dirty="0" smtClean="0">
                <a:solidFill>
                  <a:schemeClr val="accent1"/>
                </a:solidFill>
              </a:rPr>
              <a:t>ÁLVARO TAUCHERT SOLER</a:t>
            </a:r>
            <a:r>
              <a:rPr lang="es-ES" dirty="0" smtClean="0">
                <a:solidFill>
                  <a:schemeClr val="accent1"/>
                </a:solidFill>
              </a:rPr>
              <a:t/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4900" dirty="0" err="1" smtClean="0"/>
              <a:t>singer</a:t>
            </a:r>
            <a:r>
              <a:rPr lang="es-ES" sz="4900" dirty="0" smtClean="0"/>
              <a:t> and </a:t>
            </a:r>
            <a:r>
              <a:rPr lang="es-ES" sz="4900" dirty="0" err="1" smtClean="0"/>
              <a:t>songwriter</a:t>
            </a:r>
            <a:endParaRPr lang="es-ES" sz="4900" dirty="0">
              <a:solidFill>
                <a:schemeClr val="accent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41" y="3017521"/>
            <a:ext cx="3188758" cy="2001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5" y="4450079"/>
            <a:ext cx="10745469" cy="24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000" dirty="0" smtClean="0">
                <a:solidFill>
                  <a:schemeClr val="accent1"/>
                </a:solidFill>
              </a:rPr>
              <a:t>THIS IS ÁLVARO SOLER!</a:t>
            </a:r>
            <a:endParaRPr lang="es-ES" sz="8000" dirty="0">
              <a:solidFill>
                <a:schemeClr val="accent1"/>
              </a:solidFill>
            </a:endParaRPr>
          </a:p>
        </p:txBody>
      </p:sp>
      <p:pic>
        <p:nvPicPr>
          <p:cNvPr id="3078" name="Picture 6" descr="Resultado de imagen de FOTOS DE ÁLVARO SO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7865"/>
            <a:ext cx="5298440" cy="44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17-09-02 Álvaro Soler (Tag der Sachsen 2017 in Löbau) by Sandro Halank–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94" y="1967864"/>
            <a:ext cx="4370706" cy="44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2"/>
                </a:solidFill>
              </a:rPr>
              <a:t>Álvaro Soler </a:t>
            </a:r>
            <a:r>
              <a:rPr lang="es-ES" dirty="0" err="1" smtClean="0">
                <a:solidFill>
                  <a:schemeClr val="accent2"/>
                </a:solidFill>
              </a:rPr>
              <a:t>was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born</a:t>
            </a:r>
            <a:r>
              <a:rPr lang="es-ES" dirty="0" smtClean="0">
                <a:solidFill>
                  <a:schemeClr val="accent2"/>
                </a:solidFill>
              </a:rPr>
              <a:t> in Barcelona(Cataluña) in 1991.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Resultado de imagen de barcelon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6690"/>
          <a:stretch>
            <a:fillRect/>
          </a:stretch>
        </p:blipFill>
        <p:spPr bwMode="auto">
          <a:xfrm>
            <a:off x="5183188" y="457201"/>
            <a:ext cx="6172200" cy="31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900" dirty="0" smtClean="0"/>
              <a:t>He </a:t>
            </a:r>
            <a:r>
              <a:rPr lang="es-ES" sz="2900" dirty="0" err="1" smtClean="0"/>
              <a:t>is</a:t>
            </a:r>
            <a:r>
              <a:rPr lang="es-ES" sz="2900" dirty="0" smtClean="0"/>
              <a:t> a German/</a:t>
            </a:r>
            <a:r>
              <a:rPr lang="es-ES" sz="2900" dirty="0" err="1" smtClean="0"/>
              <a:t>Spanish</a:t>
            </a:r>
            <a:r>
              <a:rPr lang="es-ES" sz="2900" dirty="0" smtClean="0"/>
              <a:t> </a:t>
            </a:r>
            <a:r>
              <a:rPr lang="es-ES" sz="2900" dirty="0" err="1" smtClean="0"/>
              <a:t>singer</a:t>
            </a:r>
            <a:r>
              <a:rPr lang="es-ES" sz="2900" dirty="0" smtClean="0"/>
              <a:t> and a </a:t>
            </a:r>
            <a:r>
              <a:rPr lang="es-ES" sz="2900" dirty="0" err="1" smtClean="0"/>
              <a:t>songwriter</a:t>
            </a:r>
            <a:r>
              <a:rPr lang="es-ES" sz="2900" dirty="0" smtClean="0"/>
              <a:t>.</a:t>
            </a:r>
          </a:p>
          <a:p>
            <a:endParaRPr lang="es-ES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900" dirty="0" err="1" smtClean="0"/>
              <a:t>His</a:t>
            </a:r>
            <a:r>
              <a:rPr lang="es-ES" sz="2900" dirty="0" smtClean="0"/>
              <a:t> </a:t>
            </a:r>
            <a:r>
              <a:rPr lang="es-ES" sz="2900" dirty="0" err="1" smtClean="0"/>
              <a:t>father</a:t>
            </a:r>
            <a:r>
              <a:rPr lang="es-ES" sz="2900" dirty="0" smtClean="0"/>
              <a:t> </a:t>
            </a:r>
            <a:r>
              <a:rPr lang="es-ES" sz="2900" dirty="0" err="1" smtClean="0"/>
              <a:t>is</a:t>
            </a:r>
            <a:r>
              <a:rPr lang="es-ES" sz="2900" dirty="0" smtClean="0"/>
              <a:t> German and </a:t>
            </a:r>
            <a:r>
              <a:rPr lang="es-ES" sz="2900" dirty="0" err="1" smtClean="0"/>
              <a:t>his</a:t>
            </a:r>
            <a:r>
              <a:rPr lang="es-ES" sz="2900" dirty="0" smtClean="0"/>
              <a:t> </a:t>
            </a:r>
            <a:r>
              <a:rPr lang="es-ES" sz="2900" dirty="0" err="1" smtClean="0"/>
              <a:t>mother</a:t>
            </a:r>
            <a:r>
              <a:rPr lang="es-ES" sz="2900" dirty="0" smtClean="0"/>
              <a:t> </a:t>
            </a:r>
            <a:r>
              <a:rPr lang="es-ES" sz="2900" dirty="0" err="1" smtClean="0"/>
              <a:t>is</a:t>
            </a:r>
            <a:r>
              <a:rPr lang="es-ES" sz="2900" dirty="0" smtClean="0"/>
              <a:t> </a:t>
            </a:r>
            <a:r>
              <a:rPr lang="es-ES" sz="2900" dirty="0" err="1" smtClean="0"/>
              <a:t>Spanish</a:t>
            </a:r>
            <a:r>
              <a:rPr lang="es-ES" sz="2900" dirty="0" smtClean="0"/>
              <a:t>.</a:t>
            </a:r>
            <a:endParaRPr lang="es-ES" sz="2900" dirty="0"/>
          </a:p>
        </p:txBody>
      </p:sp>
      <p:pic>
        <p:nvPicPr>
          <p:cNvPr id="4100" name="Picture 4" descr="Mapa de Barcel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3596640"/>
            <a:ext cx="6134100" cy="297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8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6"/>
                </a:solidFill>
              </a:rPr>
              <a:t>In 2010, he </a:t>
            </a:r>
            <a:r>
              <a:rPr lang="es-ES" dirty="0" err="1" smtClean="0">
                <a:solidFill>
                  <a:schemeClr val="accent6"/>
                </a:solidFill>
              </a:rPr>
              <a:t>created</a:t>
            </a:r>
            <a:r>
              <a:rPr lang="es-ES" dirty="0" smtClean="0">
                <a:solidFill>
                  <a:schemeClr val="accent6"/>
                </a:solidFill>
              </a:rPr>
              <a:t> </a:t>
            </a:r>
            <a:r>
              <a:rPr lang="es-ES" dirty="0" err="1" smtClean="0">
                <a:solidFill>
                  <a:schemeClr val="accent6"/>
                </a:solidFill>
              </a:rPr>
              <a:t>his</a:t>
            </a:r>
            <a:r>
              <a:rPr lang="es-ES" dirty="0" smtClean="0">
                <a:solidFill>
                  <a:schemeClr val="accent6"/>
                </a:solidFill>
              </a:rPr>
              <a:t> musical band “</a:t>
            </a:r>
            <a:r>
              <a:rPr lang="es-ES" dirty="0" err="1" smtClean="0">
                <a:solidFill>
                  <a:schemeClr val="accent6"/>
                </a:solidFill>
              </a:rPr>
              <a:t>Urban</a:t>
            </a:r>
            <a:r>
              <a:rPr lang="es-ES" dirty="0" smtClean="0">
                <a:solidFill>
                  <a:schemeClr val="accent6"/>
                </a:solidFill>
              </a:rPr>
              <a:t> </a:t>
            </a:r>
            <a:r>
              <a:rPr lang="es-ES" dirty="0" err="1" smtClean="0">
                <a:solidFill>
                  <a:schemeClr val="accent6"/>
                </a:solidFill>
              </a:rPr>
              <a:t>Lights</a:t>
            </a:r>
            <a:r>
              <a:rPr lang="es-ES" dirty="0" smtClean="0">
                <a:solidFill>
                  <a:schemeClr val="accent6"/>
                </a:solidFill>
              </a:rPr>
              <a:t>” </a:t>
            </a:r>
            <a:r>
              <a:rPr lang="es-ES" dirty="0" err="1" smtClean="0">
                <a:solidFill>
                  <a:schemeClr val="accent6"/>
                </a:solidFill>
              </a:rPr>
              <a:t>with</a:t>
            </a:r>
            <a:r>
              <a:rPr lang="es-ES" dirty="0" smtClean="0">
                <a:solidFill>
                  <a:schemeClr val="accent6"/>
                </a:solidFill>
              </a:rPr>
              <a:t> </a:t>
            </a:r>
            <a:r>
              <a:rPr lang="es-ES" dirty="0" err="1" smtClean="0">
                <a:solidFill>
                  <a:schemeClr val="accent6"/>
                </a:solidFill>
              </a:rPr>
              <a:t>his</a:t>
            </a:r>
            <a:r>
              <a:rPr lang="es-ES" dirty="0" smtClean="0">
                <a:solidFill>
                  <a:schemeClr val="accent6"/>
                </a:solidFill>
              </a:rPr>
              <a:t> </a:t>
            </a:r>
            <a:r>
              <a:rPr lang="es-ES" dirty="0" err="1" smtClean="0">
                <a:solidFill>
                  <a:schemeClr val="accent6"/>
                </a:solidFill>
              </a:rPr>
              <a:t>brother</a:t>
            </a:r>
            <a:r>
              <a:rPr lang="es-ES" dirty="0" smtClean="0">
                <a:solidFill>
                  <a:schemeClr val="accent6"/>
                </a:solidFill>
              </a:rPr>
              <a:t> and </a:t>
            </a:r>
            <a:r>
              <a:rPr lang="es-ES" dirty="0" err="1" smtClean="0">
                <a:solidFill>
                  <a:schemeClr val="accent6"/>
                </a:solidFill>
              </a:rPr>
              <a:t>some</a:t>
            </a:r>
            <a:r>
              <a:rPr lang="es-ES" dirty="0" smtClean="0">
                <a:solidFill>
                  <a:schemeClr val="accent6"/>
                </a:solidFill>
              </a:rPr>
              <a:t> Friends.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a mixture of British </a:t>
            </a:r>
            <a:r>
              <a:rPr lang="es-ES" dirty="0" err="1" smtClean="0"/>
              <a:t>pop,indie</a:t>
            </a:r>
            <a:r>
              <a:rPr lang="es-ES" dirty="0" smtClean="0"/>
              <a:t> pop and </a:t>
            </a:r>
            <a:r>
              <a:rPr lang="es-ES" dirty="0" err="1" smtClean="0"/>
              <a:t>electronic</a:t>
            </a:r>
            <a:r>
              <a:rPr lang="es-ES" dirty="0" smtClean="0"/>
              <a:t> </a:t>
            </a:r>
            <a:r>
              <a:rPr lang="es-ES" dirty="0" err="1" smtClean="0"/>
              <a:t>music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10" y="2888281"/>
            <a:ext cx="4332669" cy="2918175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band </a:t>
            </a:r>
            <a:r>
              <a:rPr lang="es-ES" dirty="0" err="1" smtClean="0"/>
              <a:t>appeared</a:t>
            </a:r>
            <a:r>
              <a:rPr lang="es-ES" dirty="0" smtClean="0"/>
              <a:t> in a </a:t>
            </a:r>
            <a:r>
              <a:rPr lang="es-ES" dirty="0" err="1"/>
              <a:t>S</a:t>
            </a:r>
            <a:r>
              <a:rPr lang="es-ES" dirty="0" err="1" smtClean="0"/>
              <a:t>panish</a:t>
            </a:r>
            <a:r>
              <a:rPr lang="es-ES" dirty="0" smtClean="0"/>
              <a:t> TV </a:t>
            </a:r>
            <a:r>
              <a:rPr lang="es-ES" dirty="0" err="1" smtClean="0"/>
              <a:t>progamme</a:t>
            </a:r>
            <a:r>
              <a:rPr lang="es-ES" dirty="0" smtClean="0"/>
              <a:t> “Tú si que vales”.</a:t>
            </a:r>
            <a:endParaRPr lang="es-ES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8281"/>
            <a:ext cx="5183188" cy="2918176"/>
          </a:xfrm>
        </p:spPr>
      </p:pic>
    </p:spTree>
    <p:extLst>
      <p:ext uri="{BB962C8B-B14F-4D97-AF65-F5344CB8AC3E}">
        <p14:creationId xmlns:p14="http://schemas.microsoft.com/office/powerpoint/2010/main" val="30774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checker/>
      </p:transition>
    </mc:Choice>
    <mc:Fallback xmlns="">
      <p:transition spd="slow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95680" y="48768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In 2014, he </a:t>
            </a:r>
            <a:r>
              <a:rPr lang="es-ES" sz="4800" dirty="0" err="1" smtClean="0">
                <a:solidFill>
                  <a:srgbClr val="FF0000"/>
                </a:solidFill>
              </a:rPr>
              <a:t>estabished</a:t>
            </a:r>
            <a:r>
              <a:rPr lang="es-ES" sz="4800" dirty="0" smtClean="0">
                <a:solidFill>
                  <a:srgbClr val="FF0000"/>
                </a:solidFill>
              </a:rPr>
              <a:t> </a:t>
            </a:r>
            <a:r>
              <a:rPr lang="es-ES" sz="4800" dirty="0" err="1" smtClean="0">
                <a:solidFill>
                  <a:srgbClr val="FF0000"/>
                </a:solidFill>
              </a:rPr>
              <a:t>himself</a:t>
            </a:r>
            <a:r>
              <a:rPr lang="es-ES" sz="4800" dirty="0" smtClean="0">
                <a:solidFill>
                  <a:srgbClr val="FF0000"/>
                </a:solidFill>
              </a:rPr>
              <a:t> as a musical </a:t>
            </a:r>
            <a:r>
              <a:rPr lang="es-ES" sz="4800" dirty="0" err="1" smtClean="0">
                <a:solidFill>
                  <a:srgbClr val="FF0000"/>
                </a:solidFill>
              </a:rPr>
              <a:t>artist</a:t>
            </a:r>
            <a:r>
              <a:rPr lang="es-ES" sz="4800" dirty="0" smtClean="0">
                <a:solidFill>
                  <a:srgbClr val="FF0000"/>
                </a:solidFill>
              </a:rPr>
              <a:t>. </a:t>
            </a:r>
            <a:r>
              <a:rPr lang="es-ES" sz="4800" dirty="0" err="1" smtClean="0">
                <a:solidFill>
                  <a:srgbClr val="FF0000"/>
                </a:solidFill>
              </a:rPr>
              <a:t>His</a:t>
            </a:r>
            <a:r>
              <a:rPr lang="es-ES" sz="4800" dirty="0" smtClean="0">
                <a:solidFill>
                  <a:srgbClr val="FF0000"/>
                </a:solidFill>
              </a:rPr>
              <a:t> </a:t>
            </a:r>
            <a:r>
              <a:rPr lang="es-ES" sz="4800" dirty="0" err="1" smtClean="0">
                <a:solidFill>
                  <a:srgbClr val="FF0000"/>
                </a:solidFill>
              </a:rPr>
              <a:t>most</a:t>
            </a:r>
            <a:r>
              <a:rPr lang="es-ES" sz="4800" dirty="0" smtClean="0">
                <a:solidFill>
                  <a:srgbClr val="FF0000"/>
                </a:solidFill>
              </a:rPr>
              <a:t> </a:t>
            </a:r>
            <a:r>
              <a:rPr lang="es-ES" sz="4800" dirty="0" err="1" smtClean="0">
                <a:solidFill>
                  <a:srgbClr val="FF0000"/>
                </a:solidFill>
              </a:rPr>
              <a:t>famous</a:t>
            </a:r>
            <a:r>
              <a:rPr lang="es-ES" sz="4800" dirty="0" smtClean="0">
                <a:solidFill>
                  <a:srgbClr val="FF0000"/>
                </a:solidFill>
              </a:rPr>
              <a:t> </a:t>
            </a:r>
            <a:r>
              <a:rPr lang="es-ES" sz="4800" dirty="0" err="1" smtClean="0">
                <a:solidFill>
                  <a:srgbClr val="FF0000"/>
                </a:solidFill>
              </a:rPr>
              <a:t>songs</a:t>
            </a:r>
            <a:r>
              <a:rPr lang="es-ES" sz="4800" dirty="0" smtClean="0">
                <a:solidFill>
                  <a:srgbClr val="FF0000"/>
                </a:solidFill>
              </a:rPr>
              <a:t> are: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2242006"/>
            <a:ext cx="5181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“El mismo sol” (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sun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 smtClean="0">
                <a:hlinkClick r:id="rId2"/>
              </a:rPr>
              <a:t>https://www.youtube.com/watch?v=aNHwNreDp3A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“Agosto” (</a:t>
            </a:r>
            <a:r>
              <a:rPr lang="es-ES" dirty="0" err="1" smtClean="0"/>
              <a:t>August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 smtClean="0">
                <a:hlinkClick r:id="rId3"/>
              </a:rPr>
              <a:t>https://www.youtube.com/watch?v=sHgwnmmv7uo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“Sofía”</a:t>
            </a:r>
          </a:p>
          <a:p>
            <a:pPr marL="0" indent="0">
              <a:buNone/>
            </a:pPr>
            <a:r>
              <a:rPr lang="es-ES" dirty="0" smtClean="0">
                <a:hlinkClick r:id="rId4"/>
              </a:rPr>
              <a:t>https://www.youtube.com/watch?v=qaZ0oAh4evU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77280" y="2242006"/>
            <a:ext cx="5181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“Animal”</a:t>
            </a:r>
          </a:p>
          <a:p>
            <a:pPr marL="0" indent="0">
              <a:buNone/>
            </a:pPr>
            <a:r>
              <a:rPr lang="es-ES" dirty="0" smtClean="0">
                <a:hlinkClick r:id="rId5"/>
              </a:rPr>
              <a:t>https://www.youtube.com/watch?v=YfDhHUuGMuo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“Libre” (Free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Monika</a:t>
            </a:r>
            <a:r>
              <a:rPr lang="es-ES" dirty="0" smtClean="0"/>
              <a:t> </a:t>
            </a:r>
            <a:r>
              <a:rPr lang="es-ES" dirty="0" err="1" smtClean="0"/>
              <a:t>Lewczuk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 smtClean="0">
                <a:hlinkClick r:id="rId6"/>
              </a:rPr>
              <a:t>https://www.youtube.com/watch?v=OMBVoxgZooE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“Yo contigo, tú conmigo” (</a:t>
            </a:r>
            <a:r>
              <a:rPr lang="es-ES" dirty="0" err="1" smtClean="0"/>
              <a:t>The</a:t>
            </a:r>
            <a:r>
              <a:rPr lang="es-ES" dirty="0" smtClean="0"/>
              <a:t> Gong </a:t>
            </a:r>
            <a:r>
              <a:rPr lang="es-ES" dirty="0" err="1" smtClean="0"/>
              <a:t>Gong</a:t>
            </a:r>
            <a:r>
              <a:rPr lang="es-ES" dirty="0" smtClean="0"/>
              <a:t> </a:t>
            </a:r>
            <a:r>
              <a:rPr lang="es-ES" dirty="0" err="1"/>
              <a:t>S</a:t>
            </a:r>
            <a:r>
              <a:rPr lang="es-ES" dirty="0" err="1" smtClean="0"/>
              <a:t>ong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 smtClean="0">
                <a:hlinkClick r:id="rId7"/>
              </a:rPr>
              <a:t>https://www.youtube.com/watch?v=3SC0Ze4ta9o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27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In 2016, Soler </a:t>
            </a:r>
            <a:r>
              <a:rPr lang="es-ES" dirty="0" err="1" smtClean="0">
                <a:solidFill>
                  <a:srgbClr val="002060"/>
                </a:solidFill>
              </a:rPr>
              <a:t>was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chosen</a:t>
            </a:r>
            <a:r>
              <a:rPr lang="es-ES" dirty="0" smtClean="0">
                <a:solidFill>
                  <a:srgbClr val="002060"/>
                </a:solidFill>
              </a:rPr>
              <a:t> as a </a:t>
            </a:r>
            <a:r>
              <a:rPr lang="es-ES" dirty="0" err="1" smtClean="0">
                <a:solidFill>
                  <a:srgbClr val="002060"/>
                </a:solidFill>
              </a:rPr>
              <a:t>judge</a:t>
            </a:r>
            <a:r>
              <a:rPr lang="es-ES" dirty="0" smtClean="0">
                <a:solidFill>
                  <a:srgbClr val="002060"/>
                </a:solidFill>
              </a:rPr>
              <a:t> of </a:t>
            </a:r>
            <a:r>
              <a:rPr lang="es-ES" dirty="0" err="1" smtClean="0">
                <a:solidFill>
                  <a:srgbClr val="002060"/>
                </a:solidFill>
              </a:rPr>
              <a:t>an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Italian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talent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contest</a:t>
            </a:r>
            <a:r>
              <a:rPr lang="es-ES" dirty="0" smtClean="0">
                <a:solidFill>
                  <a:srgbClr val="002060"/>
                </a:solidFill>
              </a:rPr>
              <a:t>: </a:t>
            </a:r>
            <a:r>
              <a:rPr lang="es-ES" dirty="0" smtClean="0">
                <a:solidFill>
                  <a:srgbClr val="002060"/>
                </a:solidFill>
              </a:rPr>
              <a:t>“x Factor”.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026" name="Picture 2" descr="Resultado de imagen de alvaro soler en x fact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9530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20" y="1825625"/>
            <a:ext cx="50342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8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0">
        <p15:prstTrans prst="origami" invX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90880" y="0"/>
            <a:ext cx="1085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>
                <a:solidFill>
                  <a:srgbClr val="7030A0"/>
                </a:solidFill>
              </a:rPr>
              <a:t>Awards</a:t>
            </a:r>
            <a:r>
              <a:rPr lang="es-ES" sz="4800" dirty="0" smtClean="0">
                <a:solidFill>
                  <a:srgbClr val="7030A0"/>
                </a:solidFill>
              </a:rPr>
              <a:t> and </a:t>
            </a:r>
            <a:r>
              <a:rPr lang="es-ES" sz="4800" dirty="0" err="1" smtClean="0">
                <a:solidFill>
                  <a:srgbClr val="7030A0"/>
                </a:solidFill>
              </a:rPr>
              <a:t>nominations</a:t>
            </a:r>
            <a:endParaRPr lang="es-ES" sz="4800" dirty="0">
              <a:solidFill>
                <a:srgbClr val="7030A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57230"/>
              </p:ext>
            </p:extLst>
          </p:nvPr>
        </p:nvGraphicFramePr>
        <p:xfrm>
          <a:off x="589280" y="1034197"/>
          <a:ext cx="10952480" cy="531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808"/>
                <a:gridCol w="2749868"/>
                <a:gridCol w="3099057"/>
                <a:gridCol w="1924907"/>
                <a:gridCol w="2330840"/>
              </a:tblGrid>
              <a:tr h="551445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YEAR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AWARD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NOMINATION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WORK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RESULT</a:t>
                      </a:r>
                      <a:endParaRPr lang="es-ES" dirty="0"/>
                    </a:p>
                  </a:txBody>
                  <a:tcPr/>
                </a:tc>
              </a:tr>
              <a:tr h="551445">
                <a:tc rowSpan="3"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2015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Los Premios 40 Principales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Best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Spanish</a:t>
                      </a:r>
                      <a:r>
                        <a:rPr lang="es-ES" baseline="0" dirty="0" smtClean="0"/>
                        <a:t> New </a:t>
                      </a:r>
                      <a:r>
                        <a:rPr lang="es-ES" baseline="0" dirty="0" err="1" smtClean="0"/>
                        <a:t>Artist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Himself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Won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1445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European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Border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Breakers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Awards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Best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Emerging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Artist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Himself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Won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1445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MTV </a:t>
                      </a:r>
                      <a:r>
                        <a:rPr lang="es-ES" dirty="0" err="1" smtClean="0"/>
                        <a:t>European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Music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Awards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Best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Spanish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Act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Himself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Nominated</a:t>
                      </a:r>
                      <a:endParaRPr lang="es-ES" dirty="0"/>
                    </a:p>
                  </a:txBody>
                  <a:tcPr/>
                </a:tc>
              </a:tr>
              <a:tr h="275255">
                <a:tc rowSpan="3">
                  <a:txBody>
                    <a:bodyPr/>
                    <a:lstStyle/>
                    <a:p>
                      <a:r>
                        <a:rPr lang="es-ES" dirty="0" smtClean="0"/>
                        <a:t>2016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r>
                        <a:rPr lang="es-ES" dirty="0" err="1" smtClean="0"/>
                        <a:t>Latin</a:t>
                      </a:r>
                      <a:r>
                        <a:rPr lang="es-ES" dirty="0" smtClean="0"/>
                        <a:t> American </a:t>
                      </a:r>
                      <a:r>
                        <a:rPr lang="es-ES" dirty="0" err="1" smtClean="0"/>
                        <a:t>Music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Xfinity</a:t>
                      </a:r>
                      <a:r>
                        <a:rPr lang="es-ES" dirty="0" smtClean="0"/>
                        <a:t> New </a:t>
                      </a:r>
                      <a:r>
                        <a:rPr lang="es-ES" dirty="0" err="1" smtClean="0"/>
                        <a:t>Artist</a:t>
                      </a:r>
                      <a:r>
                        <a:rPr lang="es-ES" dirty="0" smtClean="0"/>
                        <a:t> of </a:t>
                      </a:r>
                      <a:r>
                        <a:rPr lang="es-ES" dirty="0" err="1" smtClean="0"/>
                        <a:t>the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Year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Himself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Nominated</a:t>
                      </a:r>
                      <a:endParaRPr lang="es-ES" dirty="0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Favourite</a:t>
                      </a:r>
                      <a:r>
                        <a:rPr lang="es-ES" dirty="0" smtClean="0"/>
                        <a:t> Pop/Rock</a:t>
                      </a:r>
                      <a:r>
                        <a:rPr lang="es-ES" baseline="0" dirty="0" smtClean="0"/>
                        <a:t> New </a:t>
                      </a:r>
                      <a:r>
                        <a:rPr lang="es-ES" baseline="0" dirty="0" err="1" smtClean="0"/>
                        <a:t>Artist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Himself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Nominated</a:t>
                      </a:r>
                      <a:endParaRPr lang="es-ES" dirty="0"/>
                    </a:p>
                  </a:txBody>
                  <a:tcPr/>
                </a:tc>
              </a:tr>
              <a:tr h="1838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Favourite</a:t>
                      </a:r>
                      <a:r>
                        <a:rPr lang="es-ES" dirty="0" smtClean="0"/>
                        <a:t> Pop/Rock </a:t>
                      </a:r>
                      <a:r>
                        <a:rPr lang="es-ES" dirty="0" err="1" smtClean="0"/>
                        <a:t>Song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“El Mismo</a:t>
                      </a:r>
                      <a:r>
                        <a:rPr lang="es-ES" baseline="0" dirty="0" smtClean="0"/>
                        <a:t> Sol”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Nominated</a:t>
                      </a:r>
                      <a:endParaRPr lang="es-ES" dirty="0"/>
                    </a:p>
                  </a:txBody>
                  <a:tcPr/>
                </a:tc>
              </a:tr>
              <a:tr h="551445">
                <a:tc rowSpan="3"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2017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Die </a:t>
                      </a:r>
                      <a:r>
                        <a:rPr lang="es-ES" dirty="0" err="1" smtClean="0"/>
                        <a:t>Elins</a:t>
                      </a:r>
                      <a:r>
                        <a:rPr lang="es-ES" dirty="0" smtClean="0"/>
                        <a:t> der </a:t>
                      </a:r>
                      <a:r>
                        <a:rPr lang="es-ES" dirty="0" err="1" smtClean="0"/>
                        <a:t>Besten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Video-Hit of </a:t>
                      </a:r>
                      <a:r>
                        <a:rPr lang="es-ES" dirty="0" err="1" smtClean="0"/>
                        <a:t>the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Year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“Sofía”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Won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1445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Swiss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Music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Awards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Best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Breaking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Act</a:t>
                      </a:r>
                      <a:r>
                        <a:rPr lang="es-ES" dirty="0" smtClean="0"/>
                        <a:t> International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Himself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Won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1445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Los Premios 40</a:t>
                      </a:r>
                      <a:r>
                        <a:rPr lang="es-ES" baseline="0" dirty="0" smtClean="0"/>
                        <a:t> Principales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Best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Spanish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Song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“Yo contigo</a:t>
                      </a:r>
                      <a:r>
                        <a:rPr lang="es-ES" baseline="0" dirty="0" smtClean="0"/>
                        <a:t> Tú Conmigo”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Won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38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76519"/>
            <a:ext cx="9144000" cy="1056067"/>
          </a:xfrm>
        </p:spPr>
        <p:txBody>
          <a:bodyPr/>
          <a:lstStyle/>
          <a:p>
            <a:r>
              <a:rPr lang="es-ES" b="1" smtClean="0">
                <a:solidFill>
                  <a:schemeClr val="accent2"/>
                </a:solidFill>
              </a:rPr>
              <a:t>Work made by: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125792"/>
            <a:ext cx="9144000" cy="914400"/>
          </a:xfrm>
        </p:spPr>
        <p:txBody>
          <a:bodyPr>
            <a:normAutofit fontScale="85000" lnSpcReduction="10000"/>
          </a:bodyPr>
          <a:lstStyle/>
          <a:p>
            <a:r>
              <a:rPr lang="es-ES" sz="6000" smtClean="0"/>
              <a:t>4th grade of Primary Education.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364897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286</Words>
  <Application>Microsoft Office PowerPoint</Application>
  <PresentationFormat>Panorámica</PresentationFormat>
  <Paragraphs>75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de Office</vt:lpstr>
      <vt:lpstr> ÁLVARO TAUCHERT SOLER singer and songwriter</vt:lpstr>
      <vt:lpstr>THIS IS ÁLVARO SOLER!</vt:lpstr>
      <vt:lpstr>Álvaro Soler was born in Barcelona(Cataluña) in 1991.</vt:lpstr>
      <vt:lpstr>In 2010, he created his musical band “Urban Lights” with his brother and some Friends.</vt:lpstr>
      <vt:lpstr>Presentación de PowerPoint</vt:lpstr>
      <vt:lpstr>In 2016, Soler was chosen as a judge of an Italian talent contest: “x Factor”.</vt:lpstr>
      <vt:lpstr>Presentación de PowerPoint</vt:lpstr>
      <vt:lpstr>Work made by: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ÁLVARO   SOLER</dc:title>
  <dc:creator>Miguel</dc:creator>
  <cp:lastModifiedBy>Miguel</cp:lastModifiedBy>
  <cp:revision>37</cp:revision>
  <dcterms:created xsi:type="dcterms:W3CDTF">2018-02-28T17:16:08Z</dcterms:created>
  <dcterms:modified xsi:type="dcterms:W3CDTF">2018-04-09T19:50:37Z</dcterms:modified>
</cp:coreProperties>
</file>