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CCC47F-329C-4366-81C0-FDB262C06E71}" v="61" dt="2018-04-07T08:24:11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8E129-2D65-C84C-992D-46A5E649A11A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FF438-9055-DC40-84BF-04BDBD58ACA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7522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26T09:01:34.7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93537-666A-DF4B-8286-A8A74215F5D1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4B01-F9CE-274F-BF3B-02D32415C2A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41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30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88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0915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61115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830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6182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9579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6922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2160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0315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2949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80BD-D079-4F3C-AB85-F484D99B71DC}" type="datetimeFigureOut">
              <a:rPr lang="fi-FI" smtClean="0"/>
              <a:pPr/>
              <a:t>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6BEE-6C7F-4C37-B57A-E01B524F7C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4391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4594" y="-834124"/>
            <a:ext cx="9144000" cy="2387600"/>
          </a:xfrm>
        </p:spPr>
        <p:txBody>
          <a:bodyPr/>
          <a:lstStyle/>
          <a:p>
            <a:r>
              <a:rPr lang="fi-FI" dirty="0"/>
              <a:t>Elastinen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06668" y="1778142"/>
            <a:ext cx="6718300" cy="216435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Syntynyt 18. huhtikuuta 1981.</a:t>
            </a:r>
          </a:p>
          <a:p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Levy-yhtiö Rähinä Records.</a:t>
            </a:r>
          </a:p>
          <a:p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Oikea nimi : Kimmo Ilpo Juhani Laiho.</a:t>
            </a:r>
            <a:r>
              <a:rPr lang="fi-FI" dirty="0">
                <a:ea typeface="+mn-lt"/>
                <a:cs typeface="+mn-lt"/>
              </a:rPr>
              <a:t/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cs typeface="Calibri"/>
              </a:rPr>
              <a:t>_________________________________________________</a:t>
            </a:r>
            <a:endParaRPr lang="fi-FI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born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18 </a:t>
            </a:r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April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  1981.</a:t>
            </a:r>
          </a:p>
          <a:p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company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Rähinä </a:t>
            </a:r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records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Real </a:t>
            </a:r>
            <a:r>
              <a:rPr lang="fi-FI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</a:t>
            </a:r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Kimmo Ilpo Juhani Laiho.</a:t>
            </a:r>
            <a:endParaRPr lang="fi-FI" dirty="0">
              <a:cs typeface="Calibri"/>
            </a:endParaRPr>
          </a:p>
          <a:p>
            <a:endParaRPr lang="fi-FI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1" y="538163"/>
            <a:ext cx="4229100" cy="48974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10" name="Käsinkirjoitus 9"/>
              <p14:cNvContentPartPr/>
              <p14:nvPr/>
            </p14:nvContentPartPr>
            <p14:xfrm>
              <a:off x="7289544" y="8302358"/>
              <a:ext cx="360" cy="360"/>
            </p14:xfrm>
          </p:contentPart>
        </mc:Choice>
        <mc:Fallback>
          <p:pic>
            <p:nvPicPr>
              <p:cNvPr id="10" name="Käsinkirjoitus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0184" y="8292998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kstikehys 5"/>
          <p:cNvSpPr txBox="1"/>
          <p:nvPr/>
        </p:nvSpPr>
        <p:spPr>
          <a:xfrm>
            <a:off x="5560541" y="5758249"/>
            <a:ext cx="541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By: Joni and Joona, 5th </a:t>
            </a:r>
            <a:r>
              <a:rPr lang="fi-FI" dirty="0" err="1" smtClean="0"/>
              <a:t>class</a:t>
            </a:r>
            <a:r>
              <a:rPr lang="fi-FI" dirty="0" smtClean="0"/>
              <a:t>, </a:t>
            </a:r>
            <a:r>
              <a:rPr lang="fi-FI" dirty="0" err="1" smtClean="0"/>
              <a:t>Muuruvesi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,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06043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4930" y="723814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Taiteilija nimet: </a:t>
            </a:r>
            <a:r>
              <a:rPr lang="fi-FI" dirty="0" err="1"/>
              <a:t>Killa</a:t>
            </a:r>
            <a:r>
              <a:rPr lang="fi-FI" dirty="0"/>
              <a:t> </a:t>
            </a:r>
            <a:r>
              <a:rPr lang="fi-FI" dirty="0" err="1"/>
              <a:t>Ela</a:t>
            </a:r>
            <a:r>
              <a:rPr lang="fi-FI" dirty="0"/>
              <a:t> [2005]: Elastinen [1997]</a:t>
            </a:r>
          </a:p>
          <a:p>
            <a:r>
              <a:rPr lang="fi-FI" dirty="0" err="1"/>
              <a:t>Pääartikelit</a:t>
            </a:r>
            <a:r>
              <a:rPr lang="fi-FI" dirty="0"/>
              <a:t>: </a:t>
            </a:r>
            <a:r>
              <a:rPr lang="fi-FI" dirty="0" err="1"/>
              <a:t>Elaksis</a:t>
            </a:r>
            <a:r>
              <a:rPr lang="fi-FI" dirty="0"/>
              <a:t> kivi, Anna soida, </a:t>
            </a:r>
            <a:r>
              <a:rPr lang="fi-FI" dirty="0" err="1"/>
              <a:t>E.l.a</a:t>
            </a:r>
            <a:r>
              <a:rPr lang="fi-FI" dirty="0"/>
              <a:t>, Joka päivä koko päivä, Iso kuva, Elastinen </a:t>
            </a:r>
            <a:r>
              <a:rPr lang="fi-FI" dirty="0" err="1"/>
              <a:t>feat</a:t>
            </a:r>
            <a:r>
              <a:rPr lang="fi-FI" dirty="0"/>
              <a:t>. </a:t>
            </a:r>
          </a:p>
          <a:p>
            <a:r>
              <a:rPr lang="fi-FI" dirty="0"/>
              <a:t>Tyyli laji rap-pop. </a:t>
            </a:r>
          </a:p>
          <a:p>
            <a:r>
              <a:rPr lang="fi-FI" dirty="0"/>
              <a:t>Laulukielet: suomi ja englanti.Syksyllä 2013 Elastinen tuomaroi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voice</a:t>
            </a:r>
            <a:r>
              <a:rPr lang="fi-FI" dirty="0"/>
              <a:t> </a:t>
            </a:r>
            <a:r>
              <a:rPr lang="fi-FI" dirty="0" err="1"/>
              <a:t>kidsiä</a:t>
            </a:r>
            <a:r>
              <a:rPr lang="fi-FI" dirty="0"/>
              <a:t>.</a:t>
            </a:r>
            <a:r>
              <a:rPr lang="fi-FI" dirty="0">
                <a:ea typeface="+mn-lt"/>
                <a:cs typeface="+mn-lt"/>
              </a:rPr>
              <a:t/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cs typeface="Calibri"/>
              </a:rPr>
              <a:t>___________________________________________________</a:t>
            </a:r>
            <a:endParaRPr lang="fi-FI" dirty="0"/>
          </a:p>
          <a:p>
            <a:r>
              <a:rPr lang="fi-FI" dirty="0" err="1"/>
              <a:t>Artist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 : </a:t>
            </a:r>
            <a:r>
              <a:rPr lang="fi-FI" dirty="0" err="1"/>
              <a:t>Killa</a:t>
            </a:r>
            <a:r>
              <a:rPr lang="fi-FI" dirty="0"/>
              <a:t> </a:t>
            </a:r>
            <a:r>
              <a:rPr lang="fi-FI" dirty="0" err="1"/>
              <a:t>Ela</a:t>
            </a:r>
            <a:r>
              <a:rPr lang="fi-FI" dirty="0"/>
              <a:t> (2005), Elastinen (1997)</a:t>
            </a:r>
            <a:endParaRPr lang="fi-FI" dirty="0">
              <a:cs typeface="Calibri"/>
            </a:endParaRPr>
          </a:p>
          <a:p>
            <a:r>
              <a:rPr lang="fi-FI" dirty="0" err="1"/>
              <a:t>Singing</a:t>
            </a:r>
            <a:r>
              <a:rPr lang="fi-FI" dirty="0"/>
              <a:t> </a:t>
            </a:r>
            <a:r>
              <a:rPr lang="fi-FI" dirty="0" err="1"/>
              <a:t>languages</a:t>
            </a:r>
            <a:r>
              <a:rPr lang="fi-FI" dirty="0"/>
              <a:t> : </a:t>
            </a:r>
            <a:r>
              <a:rPr lang="fi-FI" dirty="0" err="1"/>
              <a:t>Finnish</a:t>
            </a:r>
            <a:r>
              <a:rPr lang="fi-FI" dirty="0"/>
              <a:t>, English.</a:t>
            </a:r>
          </a:p>
          <a:p>
            <a:r>
              <a:rPr lang="fi-FI" dirty="0"/>
              <a:t>Style: rap-pop.</a:t>
            </a:r>
            <a:endParaRPr lang="fi-FI" dirty="0">
              <a:cs typeface="Calibri"/>
            </a:endParaRP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07500" y="3149600"/>
            <a:ext cx="1829866" cy="236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595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1621" y="1419011"/>
            <a:ext cx="9144000" cy="236627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dirty="0"/>
              <a:t>Kotoisin Helsingistä.</a:t>
            </a:r>
          </a:p>
          <a:p>
            <a:r>
              <a:rPr lang="fi-FI" dirty="0"/>
              <a:t>Tuottanut monelle musiikkia esimerkiksi Kapasiteettiyksikölle, Ilelle ja Asalle.</a:t>
            </a:r>
          </a:p>
          <a:p>
            <a:r>
              <a:rPr lang="fi-FI" dirty="0"/>
              <a:t>Elastinen kävi ahkerasti kitaratunneilla. </a:t>
            </a:r>
          </a:p>
          <a:p>
            <a:r>
              <a:rPr lang="fi-FI" dirty="0"/>
              <a:t>Yhtyeet: </a:t>
            </a:r>
            <a:r>
              <a:rPr lang="fi-FI" dirty="0" err="1"/>
              <a:t>Fintelligens</a:t>
            </a:r>
            <a:r>
              <a:rPr lang="fi-FI" dirty="0"/>
              <a:t> ja Profeetat</a:t>
            </a:r>
            <a:r>
              <a:rPr lang="fi-FI" dirty="0">
                <a:cs typeface="Calibri"/>
              </a:rPr>
              <a:t/>
            </a:r>
            <a:br>
              <a:rPr lang="fi-FI" dirty="0">
                <a:cs typeface="Calibri"/>
              </a:rPr>
            </a:br>
            <a:r>
              <a:rPr lang="fi-FI" dirty="0">
                <a:cs typeface="Calibri"/>
              </a:rPr>
              <a:t>__________________________________________________________________</a:t>
            </a:r>
            <a:endParaRPr lang="fi-FI" dirty="0"/>
          </a:p>
          <a:p>
            <a:r>
              <a:rPr lang="fi-FI" dirty="0"/>
              <a:t>He </a:t>
            </a:r>
            <a:r>
              <a:rPr lang="fi-FI" dirty="0" err="1"/>
              <a:t>comes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Helsinki.</a:t>
            </a:r>
          </a:p>
          <a:p>
            <a:r>
              <a:rPr lang="fi-FI" dirty="0"/>
              <a:t>Band: Fintelligens and Profeetat.</a:t>
            </a:r>
          </a:p>
        </p:txBody>
      </p:sp>
    </p:spTree>
    <p:extLst>
      <p:ext uri="{BB962C8B-B14F-4D97-AF65-F5344CB8AC3E}">
        <p14:creationId xmlns:p14="http://schemas.microsoft.com/office/powerpoint/2010/main" xmlns="" val="352417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99</Words>
  <Application>Microsoft Office PowerPoint</Application>
  <PresentationFormat>Mukautettu</PresentationFormat>
  <Paragraphs>21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Elastinen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Elastinen</dc:title>
  <dc:creator>Auli</dc:creator>
  <cp:lastModifiedBy>Auli</cp:lastModifiedBy>
  <cp:revision>33</cp:revision>
  <dcterms:created xsi:type="dcterms:W3CDTF">2018-03-19T06:46:49Z</dcterms:created>
  <dcterms:modified xsi:type="dcterms:W3CDTF">2018-04-07T08:26:09Z</dcterms:modified>
</cp:coreProperties>
</file>