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2874" y="-13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A3DFD-B8D0-DA4D-BDD8-64491F849AD4}" type="datetimeFigureOut">
              <a:rPr lang="fi-FI" smtClean="0"/>
              <a:pPr/>
              <a:t>11.4.2018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3C81F-1F33-BE4A-8A01-279D9262F45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957732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DC7EA-7861-4440-8E4B-98663D5ACBBA}" type="datetimeFigureOut">
              <a:rPr lang="fi-FI" smtClean="0"/>
              <a:pPr/>
              <a:t>11.4.2018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3DAD4-4D92-B54E-A19B-692B2DCBC97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02090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321041" y="898816"/>
            <a:ext cx="9144000" cy="1319229"/>
          </a:xfrm>
        </p:spPr>
        <p:txBody>
          <a:bodyPr/>
          <a:lstStyle/>
          <a:p>
            <a:r>
              <a:rPr lang="fi-FI"/>
              <a:t>Toni </a:t>
            </a:r>
            <a:r>
              <a:rPr lang="fi-FI" err="1"/>
              <a:t>Wirtanen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He </a:t>
            </a:r>
            <a:r>
              <a:rPr lang="fi-FI" err="1"/>
              <a:t>was</a:t>
            </a:r>
            <a:r>
              <a:rPr lang="fi-FI"/>
              <a:t> </a:t>
            </a:r>
            <a:r>
              <a:rPr lang="fi-FI" err="1"/>
              <a:t>born</a:t>
            </a:r>
            <a:r>
              <a:rPr lang="fi-FI"/>
              <a:t> 4 </a:t>
            </a:r>
            <a:r>
              <a:rPr lang="fi-FI" err="1"/>
              <a:t>April</a:t>
            </a:r>
            <a:r>
              <a:rPr lang="fi-FI"/>
              <a:t> in 1975</a:t>
            </a:r>
            <a:r>
              <a:rPr lang="fi-FI">
                <a:cs typeface="Calibri"/>
              </a:rPr>
              <a:t>.</a:t>
            </a:r>
            <a:endParaRPr lang="fi-FI"/>
          </a:p>
          <a:p>
            <a:r>
              <a:rPr lang="fi-FI"/>
              <a:t>Toni </a:t>
            </a:r>
            <a:r>
              <a:rPr lang="fi-FI" err="1"/>
              <a:t>sings</a:t>
            </a:r>
            <a:r>
              <a:rPr lang="fi-FI"/>
              <a:t>, </a:t>
            </a:r>
            <a:r>
              <a:rPr lang="fi-FI" err="1"/>
              <a:t>plays</a:t>
            </a:r>
            <a:r>
              <a:rPr lang="fi-FI"/>
              <a:t> and </a:t>
            </a:r>
            <a:r>
              <a:rPr lang="fi-FI" err="1"/>
              <a:t>composes</a:t>
            </a:r>
            <a:r>
              <a:rPr lang="fi-FI"/>
              <a:t> in </a:t>
            </a:r>
            <a:r>
              <a:rPr lang="fi-FI" err="1"/>
              <a:t>the</a:t>
            </a:r>
            <a:r>
              <a:rPr lang="fi-FI"/>
              <a:t> Apulanta </a:t>
            </a:r>
            <a:r>
              <a:rPr lang="fi-FI" err="1"/>
              <a:t>band</a:t>
            </a:r>
            <a:r>
              <a:rPr lang="fi-FI"/>
              <a:t>. He </a:t>
            </a:r>
            <a:r>
              <a:rPr lang="fi-FI" err="1"/>
              <a:t>composed</a:t>
            </a:r>
            <a:r>
              <a:rPr lang="fi-FI"/>
              <a:t> </a:t>
            </a:r>
            <a:r>
              <a:rPr lang="fi-FI" err="1"/>
              <a:t>all</a:t>
            </a:r>
            <a:r>
              <a:rPr lang="fi-FI"/>
              <a:t> </a:t>
            </a:r>
            <a:r>
              <a:rPr lang="fi-FI" err="1"/>
              <a:t>songs</a:t>
            </a:r>
            <a:r>
              <a:rPr lang="fi-FI"/>
              <a:t> for </a:t>
            </a:r>
            <a:r>
              <a:rPr lang="fi-FI" err="1"/>
              <a:t>Irina´s</a:t>
            </a:r>
            <a:r>
              <a:rPr lang="fi-FI"/>
              <a:t> </a:t>
            </a:r>
            <a:r>
              <a:rPr lang="fi-FI" err="1"/>
              <a:t>first</a:t>
            </a:r>
            <a:r>
              <a:rPr lang="fi-FI"/>
              <a:t> </a:t>
            </a:r>
            <a:r>
              <a:rPr lang="fi-FI" err="1"/>
              <a:t>album</a:t>
            </a:r>
            <a:r>
              <a:rPr lang="fi-FI"/>
              <a:t>. He </a:t>
            </a:r>
            <a:r>
              <a:rPr lang="fi-FI" err="1"/>
              <a:t>composes</a:t>
            </a:r>
            <a:r>
              <a:rPr lang="fi-FI"/>
              <a:t> </a:t>
            </a:r>
            <a:r>
              <a:rPr lang="fi-FI" err="1"/>
              <a:t>nearly</a:t>
            </a:r>
            <a:r>
              <a:rPr lang="fi-FI"/>
              <a:t> </a:t>
            </a:r>
            <a:r>
              <a:rPr lang="fi-FI" err="1"/>
              <a:t>all</a:t>
            </a:r>
            <a:r>
              <a:rPr lang="fi-FI"/>
              <a:t> </a:t>
            </a:r>
            <a:r>
              <a:rPr lang="fi-FI" err="1"/>
              <a:t>songs</a:t>
            </a:r>
            <a:r>
              <a:rPr lang="fi-FI"/>
              <a:t> of </a:t>
            </a:r>
            <a:r>
              <a:rPr lang="fi-FI" err="1"/>
              <a:t>the</a:t>
            </a:r>
            <a:r>
              <a:rPr lang="fi-FI"/>
              <a:t> Apulanta </a:t>
            </a:r>
            <a:r>
              <a:rPr lang="fi-FI" err="1">
                <a:cs typeface="Calibri"/>
              </a:rPr>
              <a:t>band</a:t>
            </a:r>
            <a:r>
              <a:rPr lang="fi-FI">
                <a:cs typeface="Calibri"/>
              </a:rPr>
              <a:t>.</a:t>
            </a:r>
            <a:endParaRPr lang="en-US">
              <a:cs typeface="Calibri"/>
            </a:endParaRPr>
          </a:p>
        </p:txBody>
      </p:sp>
      <p:pic>
        <p:nvPicPr>
          <p:cNvPr id="4" name="Apulanta-Valot-pimeyksien-reunoilla-Official-ytmp3.com">
            <a:hlinkClick r:id="" action="ppaction://media"/>
            <a:extLst>
              <a:ext uri="{FF2B5EF4-FFF2-40B4-BE49-F238E27FC236}">
                <a16:creationId xmlns:a16="http://schemas.microsoft.com/office/drawing/2014/main" xmlns="" id="{03BD843C-966F-4A13-8AE2-87FD0CEB49B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9357" y="4639956"/>
            <a:ext cx="922644" cy="92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080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0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857839" cy="1021497"/>
          </a:xfrm>
        </p:spPr>
        <p:txBody>
          <a:bodyPr>
            <a:normAutofit/>
          </a:bodyPr>
          <a:lstStyle/>
          <a:p>
            <a:r>
              <a:rPr lang="en-US" sz="3900">
                <a:cs typeface="Calibri Light"/>
              </a:rPr>
              <a:t>Publicity</a:t>
            </a:r>
          </a:p>
        </p:txBody>
      </p:sp>
      <p:pic>
        <p:nvPicPr>
          <p:cNvPr id="7" name="Kuvan paikkamerkki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3352" r="23352"/>
          <a:stretch>
            <a:fillRect/>
          </a:stretch>
        </p:blipFill>
        <p:spPr>
          <a:xfrm>
            <a:off x="6697627" y="647362"/>
            <a:ext cx="5335623" cy="6052959"/>
          </a:xfr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1478697"/>
            <a:ext cx="5857839" cy="43902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300" dirty="0"/>
              <a:t>He came into the publicity in the mid-1990´s singing in the </a:t>
            </a:r>
            <a:r>
              <a:rPr lang="en-US" sz="2300" dirty="0" err="1"/>
              <a:t>Apulanta</a:t>
            </a:r>
            <a:r>
              <a:rPr lang="en-US" sz="2300" dirty="0"/>
              <a:t> band. The most popular albums  are e.g.. </a:t>
            </a:r>
            <a:r>
              <a:rPr lang="en-US" sz="2300" dirty="0" err="1"/>
              <a:t>Teit</a:t>
            </a:r>
            <a:r>
              <a:rPr lang="en-US" sz="2300" dirty="0"/>
              <a:t> </a:t>
            </a:r>
            <a:r>
              <a:rPr lang="en-US" sz="2300" dirty="0" err="1"/>
              <a:t>meistä</a:t>
            </a:r>
            <a:r>
              <a:rPr lang="en-US" sz="2300" dirty="0"/>
              <a:t> </a:t>
            </a:r>
            <a:r>
              <a:rPr lang="en-US" sz="2300" dirty="0" err="1"/>
              <a:t>kauniin</a:t>
            </a:r>
            <a:r>
              <a:rPr lang="en-US" sz="2300" dirty="0"/>
              <a:t> ( You made us beautiful ) </a:t>
            </a:r>
            <a:r>
              <a:rPr lang="fi-FI" sz="2300" dirty="0"/>
              <a:t>, Valot pimeyksien reunoilla ( </a:t>
            </a:r>
            <a:r>
              <a:rPr lang="fi-FI" sz="2300" dirty="0" err="1"/>
              <a:t>The</a:t>
            </a:r>
            <a:r>
              <a:rPr lang="fi-FI" sz="2300" dirty="0"/>
              <a:t> </a:t>
            </a:r>
            <a:r>
              <a:rPr lang="fi-FI" sz="2300" dirty="0" err="1"/>
              <a:t>lights</a:t>
            </a:r>
            <a:r>
              <a:rPr lang="fi-FI" sz="2300" dirty="0"/>
              <a:t> at </a:t>
            </a:r>
            <a:r>
              <a:rPr lang="fi-FI" sz="2300" dirty="0" err="1"/>
              <a:t>the</a:t>
            </a:r>
            <a:r>
              <a:rPr lang="fi-FI" sz="2300" dirty="0"/>
              <a:t> </a:t>
            </a:r>
            <a:r>
              <a:rPr lang="fi-FI" sz="2300" dirty="0" err="1"/>
              <a:t>edges</a:t>
            </a:r>
            <a:r>
              <a:rPr lang="fi-FI" sz="2300" dirty="0"/>
              <a:t> of </a:t>
            </a:r>
            <a:r>
              <a:rPr lang="fi-FI" sz="2300" dirty="0" err="1"/>
              <a:t>the</a:t>
            </a:r>
            <a:r>
              <a:rPr lang="fi-FI" sz="2300" dirty="0"/>
              <a:t> </a:t>
            </a:r>
            <a:r>
              <a:rPr lang="fi-FI" sz="2300" dirty="0" err="1"/>
              <a:t>darkness</a:t>
            </a:r>
            <a:r>
              <a:rPr lang="fi-FI" sz="2300" dirty="0"/>
              <a:t> ) and </a:t>
            </a:r>
            <a:r>
              <a:rPr lang="en-US" sz="2300" dirty="0"/>
              <a:t> </a:t>
            </a:r>
            <a:r>
              <a:rPr lang="en-US" sz="2300" dirty="0" err="1"/>
              <a:t>Kadut</a:t>
            </a:r>
            <a:r>
              <a:rPr lang="en-US" sz="2300" dirty="0"/>
              <a:t> ( The streets ). </a:t>
            </a:r>
            <a:endParaRPr lang="fi-FI" sz="2300" dirty="0"/>
          </a:p>
          <a:p>
            <a:r>
              <a:rPr lang="en-US" sz="2300" dirty="0"/>
              <a:t>He has been involved also in the TV </a:t>
            </a:r>
            <a:r>
              <a:rPr lang="en-US" sz="2300" dirty="0" err="1"/>
              <a:t>programme</a:t>
            </a:r>
            <a:r>
              <a:rPr lang="en-US" sz="2300" dirty="0"/>
              <a:t> "Vain </a:t>
            </a:r>
            <a:r>
              <a:rPr lang="en-US" sz="2300" dirty="0" err="1"/>
              <a:t>elämää</a:t>
            </a:r>
            <a:r>
              <a:rPr lang="en-US" sz="2300" dirty="0"/>
              <a:t>" and "The voice of Finland". </a:t>
            </a:r>
            <a:endParaRPr lang="fi-FI" sz="2300" dirty="0"/>
          </a:p>
          <a:p>
            <a:r>
              <a:rPr lang="en-US" sz="2300" dirty="0">
                <a:cs typeface="Calibri"/>
              </a:rPr>
              <a:t>Toni played a role also in the movies </a:t>
            </a:r>
            <a:r>
              <a:rPr lang="en-US" sz="2300" dirty="0" err="1">
                <a:cs typeface="Calibri"/>
              </a:rPr>
              <a:t>Kuutamolla</a:t>
            </a:r>
            <a:r>
              <a:rPr lang="en-US" sz="2300" dirty="0">
                <a:cs typeface="Calibri"/>
              </a:rPr>
              <a:t>,</a:t>
            </a:r>
            <a:r>
              <a:rPr lang="en-US" sz="2300" dirty="0">
                <a:ea typeface="+mn-lt"/>
                <a:cs typeface="+mn-lt"/>
              </a:rPr>
              <a:t/>
            </a:r>
            <a:br>
              <a:rPr lang="en-US" sz="2300" dirty="0">
                <a:ea typeface="+mn-lt"/>
                <a:cs typeface="+mn-lt"/>
              </a:rPr>
            </a:br>
            <a:r>
              <a:rPr lang="en-US" sz="2300" dirty="0" err="1">
                <a:cs typeface="Calibri"/>
              </a:rPr>
              <a:t>Isänmaan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toivo</a:t>
            </a:r>
            <a:r>
              <a:rPr lang="en-US" sz="2300" dirty="0">
                <a:cs typeface="Calibri"/>
              </a:rPr>
              <a:t> and </a:t>
            </a:r>
            <a:r>
              <a:rPr lang="en-US" sz="2300" dirty="0" err="1">
                <a:cs typeface="Calibri"/>
              </a:rPr>
              <a:t>Teit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meistä</a:t>
            </a:r>
            <a:r>
              <a:rPr lang="en-US" sz="2300" dirty="0">
                <a:cs typeface="Calibri"/>
              </a:rPr>
              <a:t> </a:t>
            </a:r>
            <a:r>
              <a:rPr lang="en-US" sz="2300" dirty="0" err="1">
                <a:cs typeface="Calibri"/>
              </a:rPr>
              <a:t>kauniin</a:t>
            </a:r>
            <a:r>
              <a:rPr lang="en-US" sz="2300" dirty="0">
                <a:cs typeface="Calibri"/>
              </a:rPr>
              <a:t>.</a:t>
            </a:r>
            <a:r>
              <a:rPr lang="en-US" sz="2300" dirty="0"/>
              <a:t> </a:t>
            </a:r>
            <a:endParaRPr lang="fi-FI" sz="23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413952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67384" y="1290405"/>
            <a:ext cx="1333902" cy="521963"/>
          </a:xfrm>
        </p:spPr>
        <p:txBody>
          <a:bodyPr>
            <a:normAutofit fontScale="90000"/>
          </a:bodyPr>
          <a:lstStyle/>
          <a:p>
            <a:r>
              <a:rPr lang="en-US"/>
              <a:t>Family </a:t>
            </a:r>
            <a:endParaRPr lang="fi-FI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887" r="14887"/>
          <a:stretch>
            <a:fillRect/>
          </a:stretch>
        </p:blipFill>
        <p:spPr>
          <a:xfrm>
            <a:off x="609600" y="652463"/>
            <a:ext cx="6116638" cy="5451475"/>
          </a:xfr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378987" y="2203550"/>
            <a:ext cx="4249165" cy="38997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200" dirty="0">
              <a:cs typeface="Calibri"/>
            </a:endParaRPr>
          </a:p>
          <a:p>
            <a:r>
              <a:rPr lang="en-US" sz="2200" dirty="0">
                <a:cs typeface="Calibri"/>
              </a:rPr>
              <a:t>He is married to the musician</a:t>
            </a:r>
            <a:r>
              <a:rPr lang="en-US" sz="2200" dirty="0">
                <a:ea typeface="+mn-lt"/>
                <a:cs typeface="+mn-lt"/>
              </a:rPr>
              <a:t/>
            </a:r>
            <a:br>
              <a:rPr lang="en-US" sz="2200" dirty="0">
                <a:ea typeface="+mn-lt"/>
                <a:cs typeface="+mn-lt"/>
              </a:rPr>
            </a:br>
            <a:r>
              <a:rPr lang="en-US" sz="2200" dirty="0" err="1">
                <a:cs typeface="Calibri"/>
              </a:rPr>
              <a:t>Jannika</a:t>
            </a:r>
            <a:r>
              <a:rPr lang="en-US" sz="2200" dirty="0">
                <a:cs typeface="Calibri"/>
              </a:rPr>
              <a:t> Wirtanen (earlier </a:t>
            </a:r>
            <a:r>
              <a:rPr lang="en-US" sz="2200" dirty="0" err="1">
                <a:cs typeface="Calibri"/>
              </a:rPr>
              <a:t>Bergroth</a:t>
            </a:r>
            <a:r>
              <a:rPr lang="en-US" sz="2200" dirty="0">
                <a:cs typeface="Calibri"/>
              </a:rPr>
              <a:t>). They have a child born in 2015.</a:t>
            </a:r>
          </a:p>
        </p:txBody>
      </p:sp>
    </p:spTree>
    <p:extLst>
      <p:ext uri="{BB962C8B-B14F-4D97-AF65-F5344CB8AC3E}">
        <p14:creationId xmlns:p14="http://schemas.microsoft.com/office/powerpoint/2010/main" xmlns="" val="144897736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14792" y="492899"/>
            <a:ext cx="10365374" cy="811833"/>
          </a:xfrm>
        </p:spPr>
        <p:txBody>
          <a:bodyPr>
            <a:normAutofit fontScale="90000"/>
          </a:bodyPr>
          <a:lstStyle/>
          <a:p>
            <a:r>
              <a:rPr lang="fi-FI" err="1"/>
              <a:t>Why</a:t>
            </a:r>
            <a:r>
              <a:rPr lang="fi-FI"/>
              <a:t> Toni Wirtanen ?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14792" y="1899110"/>
            <a:ext cx="10365374" cy="324271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i-FI" sz="2600" dirty="0">
              <a:cs typeface="Calibri"/>
            </a:endParaRPr>
          </a:p>
          <a:p>
            <a:r>
              <a:rPr lang="fi-FI" sz="2600" dirty="0" err="1">
                <a:cs typeface="Calibri"/>
              </a:rPr>
              <a:t>We</a:t>
            </a:r>
            <a:r>
              <a:rPr lang="fi-FI" sz="2600" dirty="0">
                <a:cs typeface="Calibri"/>
              </a:rPr>
              <a:t> </a:t>
            </a:r>
            <a:r>
              <a:rPr lang="fi-FI" sz="2600" dirty="0" err="1">
                <a:cs typeface="Calibri"/>
              </a:rPr>
              <a:t>chose</a:t>
            </a:r>
            <a:r>
              <a:rPr lang="fi-FI" sz="2600" dirty="0">
                <a:cs typeface="Calibri"/>
              </a:rPr>
              <a:t> Toni Wirtanen </a:t>
            </a:r>
            <a:r>
              <a:rPr lang="fi-FI" sz="2600" dirty="0" err="1">
                <a:cs typeface="Calibri"/>
              </a:rPr>
              <a:t>because</a:t>
            </a:r>
            <a:r>
              <a:rPr lang="fi-FI" sz="2600" dirty="0">
                <a:cs typeface="Calibri"/>
              </a:rPr>
              <a:t> </a:t>
            </a:r>
            <a:r>
              <a:rPr lang="fi-FI" sz="2600" dirty="0" err="1">
                <a:cs typeface="Calibri"/>
              </a:rPr>
              <a:t>we</a:t>
            </a:r>
            <a:r>
              <a:rPr lang="fi-FI" sz="2600" dirty="0">
                <a:cs typeface="Calibri"/>
              </a:rPr>
              <a:t> </a:t>
            </a:r>
            <a:r>
              <a:rPr lang="fi-FI" sz="2600" dirty="0" err="1">
                <a:cs typeface="Calibri"/>
              </a:rPr>
              <a:t>both</a:t>
            </a:r>
            <a:r>
              <a:rPr lang="fi-FI" sz="2600" dirty="0">
                <a:cs typeface="Calibri"/>
              </a:rPr>
              <a:t> </a:t>
            </a:r>
            <a:r>
              <a:rPr lang="fi-FI" sz="2600" dirty="0" err="1">
                <a:cs typeface="Calibri"/>
              </a:rPr>
              <a:t>had</a:t>
            </a:r>
            <a:r>
              <a:rPr lang="fi-FI" sz="2600" dirty="0">
                <a:cs typeface="Calibri"/>
              </a:rPr>
              <a:t> </a:t>
            </a:r>
            <a:r>
              <a:rPr lang="fi-FI" sz="2600" dirty="0" err="1">
                <a:cs typeface="Calibri"/>
              </a:rPr>
              <a:t>heard</a:t>
            </a:r>
            <a:r>
              <a:rPr lang="fi-FI" sz="2600" dirty="0">
                <a:cs typeface="Calibri"/>
              </a:rPr>
              <a:t> </a:t>
            </a:r>
            <a:r>
              <a:rPr lang="fi-FI" sz="2600" dirty="0" err="1">
                <a:cs typeface="Calibri"/>
              </a:rPr>
              <a:t>about</a:t>
            </a:r>
            <a:r>
              <a:rPr lang="fi-FI" sz="2600" dirty="0">
                <a:cs typeface="Calibri"/>
              </a:rPr>
              <a:t> </a:t>
            </a:r>
            <a:r>
              <a:rPr lang="fi-FI" sz="2600" dirty="0" err="1">
                <a:cs typeface="Calibri"/>
              </a:rPr>
              <a:t>him</a:t>
            </a:r>
            <a:r>
              <a:rPr lang="fi-FI" sz="2600" dirty="0">
                <a:cs typeface="Calibri"/>
              </a:rPr>
              <a:t>.</a:t>
            </a:r>
            <a:r>
              <a:rPr lang="fi-FI" sz="2600" dirty="0">
                <a:ea typeface="+mn-lt"/>
                <a:cs typeface="+mn-lt"/>
              </a:rPr>
              <a:t/>
            </a:r>
            <a:br>
              <a:rPr lang="fi-FI" sz="2600" dirty="0">
                <a:ea typeface="+mn-lt"/>
                <a:cs typeface="+mn-lt"/>
              </a:rPr>
            </a:br>
            <a:r>
              <a:rPr lang="fi-FI" sz="2600" dirty="0">
                <a:cs typeface="Calibri"/>
              </a:rPr>
              <a:t>He </a:t>
            </a:r>
            <a:r>
              <a:rPr lang="fi-FI" sz="2600" dirty="0" err="1">
                <a:cs typeface="Calibri"/>
              </a:rPr>
              <a:t>seemed</a:t>
            </a:r>
            <a:r>
              <a:rPr lang="fi-FI" sz="2600" dirty="0">
                <a:cs typeface="Calibri"/>
              </a:rPr>
              <a:t> to </a:t>
            </a:r>
            <a:r>
              <a:rPr lang="fi-FI" sz="2600" dirty="0" err="1">
                <a:cs typeface="Calibri"/>
              </a:rPr>
              <a:t>be</a:t>
            </a:r>
            <a:r>
              <a:rPr lang="fi-FI" sz="2600" dirty="0">
                <a:cs typeface="Calibri"/>
              </a:rPr>
              <a:t> a </a:t>
            </a:r>
            <a:r>
              <a:rPr lang="fi-FI" sz="2600" dirty="0" err="1">
                <a:cs typeface="Calibri"/>
              </a:rPr>
              <a:t>good</a:t>
            </a:r>
            <a:r>
              <a:rPr lang="fi-FI" sz="2600" dirty="0">
                <a:cs typeface="Calibri"/>
              </a:rPr>
              <a:t> and </a:t>
            </a:r>
            <a:r>
              <a:rPr lang="fi-FI" sz="2600" dirty="0" err="1">
                <a:cs typeface="Calibri"/>
              </a:rPr>
              <a:t>interesting</a:t>
            </a:r>
            <a:r>
              <a:rPr lang="fi-FI" sz="2600" dirty="0">
                <a:cs typeface="Calibri"/>
              </a:rPr>
              <a:t> </a:t>
            </a:r>
            <a:r>
              <a:rPr lang="fi-FI" sz="2600" dirty="0" err="1">
                <a:cs typeface="Calibri"/>
              </a:rPr>
              <a:t>subject</a:t>
            </a:r>
            <a:r>
              <a:rPr lang="fi-FI" sz="2600" dirty="0">
                <a:cs typeface="Calibri"/>
              </a:rPr>
              <a:t> to </a:t>
            </a:r>
            <a:r>
              <a:rPr lang="fi-FI" sz="2600" dirty="0" err="1">
                <a:cs typeface="Calibri"/>
              </a:rPr>
              <a:t>write</a:t>
            </a:r>
            <a:r>
              <a:rPr lang="fi-FI" sz="2600" dirty="0">
                <a:cs typeface="Calibri"/>
              </a:rPr>
              <a:t> </a:t>
            </a:r>
            <a:r>
              <a:rPr lang="fi-FI" sz="2600" dirty="0" err="1">
                <a:cs typeface="Calibri"/>
              </a:rPr>
              <a:t>about</a:t>
            </a:r>
            <a:r>
              <a:rPr lang="fi-FI" sz="2600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2019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Mukautettu</PresentationFormat>
  <Paragraphs>13</Paragraphs>
  <Slides>4</Slides>
  <Notes>0</Notes>
  <HiddenSlides>0</HiddenSlides>
  <MMClips>1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5" baseType="lpstr">
      <vt:lpstr>Office-teema</vt:lpstr>
      <vt:lpstr>Toni Wirtanen</vt:lpstr>
      <vt:lpstr>Publicity</vt:lpstr>
      <vt:lpstr>Family </vt:lpstr>
      <vt:lpstr>Why Toni Wirtanen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Toni Wirtanen</dc:title>
  <dc:creator>Auli</dc:creator>
  <cp:lastModifiedBy>Auli</cp:lastModifiedBy>
  <cp:revision>11</cp:revision>
  <dcterms:modified xsi:type="dcterms:W3CDTF">2018-04-11T19:01:53Z</dcterms:modified>
</cp:coreProperties>
</file>