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187" autoAdjust="0"/>
  </p:normalViewPr>
  <p:slideViewPr>
    <p:cSldViewPr snapToGrid="0">
      <p:cViewPr varScale="1">
        <p:scale>
          <a:sx n="76" d="100"/>
          <a:sy n="76" d="100"/>
        </p:scale>
        <p:origin x="126" y="7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1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5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87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132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83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888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259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8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545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52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86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74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70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301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01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64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8914-771A-4551-93DE-A96D2E6C83CF}" type="datetimeFigureOut">
              <a:rPr lang="nl-BE" smtClean="0"/>
              <a:t>1/03/2018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9FF38F-5893-4911-8126-FDD98EE890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7934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vBBBgA_W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dirty="0" smtClean="0">
                <a:solidFill>
                  <a:srgbClr val="92D050"/>
                </a:solidFill>
                <a:latin typeface="Algerian" panose="04020705040A02060702" pitchFamily="82" charset="0"/>
              </a:rPr>
              <a:t>               </a:t>
            </a:r>
            <a:r>
              <a:rPr lang="nl-BE" sz="6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DIABLO </a:t>
            </a:r>
            <a:r>
              <a:rPr lang="nl-BE" sz="6000" dirty="0" err="1" smtClean="0">
                <a:solidFill>
                  <a:srgbClr val="92D050"/>
                </a:solidFill>
                <a:latin typeface="Algerian" panose="04020705040A02060702" pitchFamily="82" charset="0"/>
              </a:rPr>
              <a:t>BLVb</a:t>
            </a:r>
            <a:endParaRPr lang="nl-BE" sz="6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685" y="1930400"/>
            <a:ext cx="6759965" cy="45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2">
        <p14:ferris dir="l"/>
      </p:transition>
    </mc:Choice>
    <mc:Fallback xmlns="">
      <p:transition spd="slow" advTm="6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The </a:t>
            </a:r>
            <a:r>
              <a:rPr lang="nl-BE" sz="3200" dirty="0" err="1" smtClean="0">
                <a:solidFill>
                  <a:srgbClr val="92D050"/>
                </a:solidFill>
                <a:latin typeface="Algerian" panose="04020705040A02060702" pitchFamily="82" charset="0"/>
              </a:rPr>
              <a:t>origin</a:t>
            </a:r>
            <a:r>
              <a:rPr 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 of diablo </a:t>
            </a:r>
            <a:r>
              <a:rPr lang="nl-BE" sz="3200" dirty="0" err="1" smtClean="0">
                <a:solidFill>
                  <a:srgbClr val="92D050"/>
                </a:solidFill>
                <a:latin typeface="Algerian" panose="04020705040A02060702" pitchFamily="82" charset="0"/>
              </a:rPr>
              <a:t>blvd</a:t>
            </a:r>
            <a:r>
              <a:rPr 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:</a:t>
            </a:r>
            <a:endParaRPr lang="nl-BE" sz="32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4294967295"/>
          </p:nvPr>
        </p:nvSpPr>
        <p:spPr>
          <a:xfrm>
            <a:off x="0" y="660400"/>
            <a:ext cx="8013700" cy="6083300"/>
          </a:xfrm>
        </p:spPr>
        <p:txBody>
          <a:bodyPr>
            <a:noAutofit/>
          </a:bodyPr>
          <a:lstStyle/>
          <a:p>
            <a:r>
              <a:rPr 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Is </a:t>
            </a:r>
            <a:r>
              <a:rPr lang="nl-BE" sz="3200" dirty="0" err="1" smtClean="0">
                <a:solidFill>
                  <a:srgbClr val="92D050"/>
                </a:solidFill>
                <a:latin typeface="Algerian" panose="04020705040A02060702" pitchFamily="82" charset="0"/>
              </a:rPr>
              <a:t>antwerpen</a:t>
            </a:r>
            <a:r>
              <a:rPr 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sz="3200" dirty="0" err="1" smtClean="0">
                <a:solidFill>
                  <a:srgbClr val="92D050"/>
                </a:solidFill>
                <a:latin typeface="Algerian" panose="04020705040A02060702" pitchFamily="82" charset="0"/>
              </a:rPr>
              <a:t>from</a:t>
            </a:r>
            <a:r>
              <a:rPr 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 Belgium. </a:t>
            </a:r>
          </a:p>
          <a:p>
            <a:r>
              <a:rPr lang="nl-BE" sz="3200" dirty="0" err="1" smtClean="0">
                <a:solidFill>
                  <a:srgbClr val="92D050"/>
                </a:solidFill>
                <a:latin typeface="Algerian" panose="04020705040A02060702" pitchFamily="82" charset="0"/>
              </a:rPr>
              <a:t>They</a:t>
            </a:r>
            <a:r>
              <a:rPr 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sz="3200" dirty="0" err="1" smtClean="0">
                <a:solidFill>
                  <a:srgbClr val="92D050"/>
                </a:solidFill>
                <a:latin typeface="Algerian" panose="04020705040A02060702" pitchFamily="82" charset="0"/>
              </a:rPr>
              <a:t>started</a:t>
            </a:r>
            <a:r>
              <a:rPr 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 in 2005.</a:t>
            </a:r>
          </a:p>
          <a:p>
            <a:r>
              <a:rPr 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Genres: heavy metal</a:t>
            </a:r>
            <a:r>
              <a:rPr lang="nl-BE" sz="4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.</a:t>
            </a:r>
          </a:p>
          <a:p>
            <a:pPr lvl="0"/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singer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 smtClean="0">
                <a:solidFill>
                  <a:srgbClr val="92D050"/>
                </a:solidFill>
                <a:latin typeface="Algerian" panose="04020705040A02060702" pitchFamily="82" charset="0"/>
              </a:rPr>
              <a:t>alex</a:t>
            </a:r>
            <a:r>
              <a:rPr lang="nl-BE" altLang="nl-BE" sz="32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agnew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and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guitarists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andries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beckers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and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dave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hubrechts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and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the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bass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guitarist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tim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bekaert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and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the</a:t>
            </a:r>
            <a:r>
              <a:rPr lang="nl-BE" altLang="nl-BE" sz="3200" dirty="0">
                <a:solidFill>
                  <a:srgbClr val="92D050"/>
                </a:solidFill>
                <a:latin typeface="Algerian" panose="04020705040A02060702" pitchFamily="82" charset="0"/>
              </a:rPr>
              <a:t> drummer kris</a:t>
            </a:r>
            <a:r>
              <a:rPr lang="nl-BE" altLang="nl-BE" sz="3600" dirty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nl-BE" altLang="nl-BE" sz="3200" dirty="0" err="1">
                <a:solidFill>
                  <a:srgbClr val="92D050"/>
                </a:solidFill>
                <a:latin typeface="Algerian" panose="04020705040A02060702" pitchFamily="82" charset="0"/>
              </a:rPr>
              <a:t>martens</a:t>
            </a:r>
            <a:endParaRPr lang="nl-BE" altLang="nl-BE" sz="3200" dirty="0">
              <a:solidFill>
                <a:srgbClr val="92D050"/>
              </a:solidFill>
              <a:latin typeface="Algerian" panose="04020705040A02060702" pitchFamily="82" charset="0"/>
            </a:endParaRPr>
          </a:p>
          <a:p>
            <a:endParaRPr lang="nl-BE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8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562">
        <p15:prstTrans prst="drape"/>
      </p:transition>
    </mc:Choice>
    <mc:Fallback xmlns="">
      <p:transition spd="slow" advTm="15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err="1" smtClean="0">
                <a:latin typeface="Algerian" panose="04020705040A02060702" pitchFamily="82" charset="0"/>
              </a:rPr>
              <a:t>photo</a:t>
            </a:r>
            <a:r>
              <a:rPr lang="nl-BE" sz="4000" dirty="0" smtClean="0">
                <a:latin typeface="Algerian" panose="04020705040A02060702" pitchFamily="82" charset="0"/>
              </a:rPr>
              <a:t> of diablo </a:t>
            </a:r>
            <a:r>
              <a:rPr lang="nl-BE" sz="4000" dirty="0" err="1" smtClean="0">
                <a:latin typeface="Algerian" panose="04020705040A02060702" pitchFamily="82" charset="0"/>
              </a:rPr>
              <a:t>blvd</a:t>
            </a:r>
            <a:r>
              <a:rPr lang="nl-BE" dirty="0" smtClean="0">
                <a:latin typeface="Algerian" panose="04020705040A02060702" pitchFamily="82" charset="0"/>
              </a:rPr>
              <a:t/>
            </a:r>
            <a:br>
              <a:rPr lang="nl-BE" dirty="0" smtClean="0">
                <a:latin typeface="Algerian" panose="04020705040A02060702" pitchFamily="82" charset="0"/>
              </a:rPr>
            </a:br>
            <a:endParaRPr lang="nl-BE" dirty="0">
              <a:latin typeface="Algerian" panose="04020705040A02060702" pitchFamily="82" charset="0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24131"/>
          <a:stretch/>
        </p:blipFill>
        <p:spPr>
          <a:xfrm>
            <a:off x="872945" y="2160589"/>
            <a:ext cx="3792898" cy="2944812"/>
          </a:xfrm>
          <a:prstGeom prst="rect">
            <a:avLst/>
          </a:prstGeom>
        </p:spPr>
      </p:pic>
      <p:pic>
        <p:nvPicPr>
          <p:cNvPr id="3076" name="Picture 4" descr="Gerelateerde afbeel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850" y="219630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7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crush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264" y="574675"/>
            <a:ext cx="8596668" cy="1041400"/>
          </a:xfrm>
        </p:spPr>
        <p:txBody>
          <a:bodyPr/>
          <a:lstStyle/>
          <a:p>
            <a:r>
              <a:rPr lang="nl-BE" dirty="0" smtClean="0">
                <a:latin typeface="Algerian" panose="04020705040A02060702" pitchFamily="82" charset="0"/>
                <a:hlinkClick r:id="rId3"/>
              </a:rPr>
              <a:t>Song of diablo </a:t>
            </a:r>
            <a:r>
              <a:rPr lang="nl-BE" dirty="0" err="1" smtClean="0">
                <a:latin typeface="Algerian" panose="04020705040A02060702" pitchFamily="82" charset="0"/>
                <a:hlinkClick r:id="rId3"/>
              </a:rPr>
              <a:t>blvd</a:t>
            </a:r>
            <a:r>
              <a:rPr lang="nl-BE" dirty="0" smtClean="0">
                <a:latin typeface="Algerian" panose="04020705040A02060702" pitchFamily="82" charset="0"/>
                <a:hlinkClick r:id="rId3"/>
              </a:rPr>
              <a:t> ,1</a:t>
            </a:r>
            <a:endParaRPr lang="nl-BE" dirty="0">
              <a:latin typeface="Algerian" panose="04020705040A02060702" pitchFamily="82" charset="0"/>
              <a:hlinkClick r:id="rId3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57300" y="2171700"/>
            <a:ext cx="6781800" cy="397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6074"/>
            <a:ext cx="10947400" cy="5241925"/>
          </a:xfrm>
          <a:prstGeom prst="rect">
            <a:avLst/>
          </a:prstGeom>
        </p:spPr>
      </p:pic>
      <p:sp>
        <p:nvSpPr>
          <p:cNvPr id="6" name="PIJL-LINKS 5"/>
          <p:cNvSpPr/>
          <p:nvPr/>
        </p:nvSpPr>
        <p:spPr>
          <a:xfrm>
            <a:off x="7298871" y="574674"/>
            <a:ext cx="978408" cy="7753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97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69">
        <p14:vortex dir="r"/>
      </p:transition>
    </mc:Choice>
    <mc:Fallback xmlns="">
      <p:transition spd="slow" advTm="40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55</Words>
  <Application>Microsoft Office PowerPoint</Application>
  <PresentationFormat>Breedbeeld</PresentationFormat>
  <Paragraphs>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Algerian</vt:lpstr>
      <vt:lpstr>Arial</vt:lpstr>
      <vt:lpstr>Trebuchet MS</vt:lpstr>
      <vt:lpstr>Wingdings 3</vt:lpstr>
      <vt:lpstr>Facet</vt:lpstr>
      <vt:lpstr>                DIABLO BLVb</vt:lpstr>
      <vt:lpstr>The origin of diablo blvd:</vt:lpstr>
      <vt:lpstr>photo of diablo blvd </vt:lpstr>
      <vt:lpstr>Song of diablo blvd ,1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Predatoria</dc:title>
  <dc:creator>klas</dc:creator>
  <cp:lastModifiedBy>klas</cp:lastModifiedBy>
  <cp:revision>18</cp:revision>
  <dcterms:created xsi:type="dcterms:W3CDTF">2017-11-16T12:52:51Z</dcterms:created>
  <dcterms:modified xsi:type="dcterms:W3CDTF">2018-03-01T10:46:15Z</dcterms:modified>
</cp:coreProperties>
</file>