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5"/>
  </p:notesMasterIdLst>
  <p:handoutMasterIdLst>
    <p:handoutMasterId r:id="rId6"/>
  </p:handout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D32B3B-A1AB-43D3-B3DD-9B8C8ACCE56B}" v="14" dt="2018-03-28T08:31:32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2874" y="-13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A376-AF1A-A743-8D2F-E1D20E36848F}" type="datetimeFigureOut">
              <a:rPr lang="fi-FI" smtClean="0"/>
              <a:pPr/>
              <a:t>8.4.2018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C58C-970D-B441-B612-43D991A1BF0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883117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B6B55-CB49-8342-B580-3850A615462A}" type="datetimeFigureOut">
              <a:rPr lang="fi-FI" smtClean="0"/>
              <a:pPr/>
              <a:t>8.4.2018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33523-0702-B648-BF10-CC2E683DF3D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70710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pPr/>
              <a:t>4/8/2018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92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CeBLugUxIc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393509" y="1247169"/>
            <a:ext cx="10292638" cy="3566479"/>
          </a:xfrm>
        </p:spPr>
        <p:txBody>
          <a:bodyPr>
            <a:noAutofit/>
          </a:bodyPr>
          <a:lstStyle/>
          <a:p>
            <a:r>
              <a:rPr lang="fi-FI" sz="20100"/>
              <a:t>Ellinoora  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943191"/>
            <a:ext cx="10292638" cy="1314608"/>
          </a:xfrm>
        </p:spPr>
        <p:txBody>
          <a:bodyPr/>
          <a:lstStyle/>
          <a:p>
            <a:r>
              <a:rPr lang="fi-FI"/>
              <a:t>    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1352550" y="5257800"/>
            <a:ext cx="756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By: Veera, Sampo and Tatu, 5th </a:t>
            </a:r>
            <a:r>
              <a:rPr lang="fi-FI" dirty="0" err="1" smtClean="0"/>
              <a:t>class</a:t>
            </a:r>
            <a:r>
              <a:rPr lang="fi-FI" dirty="0" smtClean="0"/>
              <a:t>, </a:t>
            </a:r>
            <a:r>
              <a:rPr lang="fi-FI" dirty="0" err="1" smtClean="0"/>
              <a:t>Muuruvesi</a:t>
            </a:r>
            <a:r>
              <a:rPr lang="fi-FI" dirty="0" smtClean="0"/>
              <a:t> </a:t>
            </a:r>
            <a:r>
              <a:rPr lang="fi-FI" dirty="0" err="1" smtClean="0"/>
              <a:t>School</a:t>
            </a:r>
            <a:r>
              <a:rPr lang="fi-FI" dirty="0" smtClean="0"/>
              <a:t>, 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xmlns="" val="1825085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59526" y="-73020"/>
            <a:ext cx="10515600" cy="1325563"/>
          </a:xfrm>
        </p:spPr>
        <p:txBody>
          <a:bodyPr/>
          <a:lstStyle/>
          <a:p>
            <a:r>
              <a:rPr lang="fi-FI"/>
              <a:t>In 2017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24163" y="1140225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/>
              <a:t>• She </a:t>
            </a:r>
            <a:r>
              <a:rPr lang="fi-FI" err="1"/>
              <a:t>was</a:t>
            </a:r>
            <a:r>
              <a:rPr lang="fi-FI"/>
              <a:t> </a:t>
            </a:r>
            <a:r>
              <a:rPr lang="fi-FI" err="1"/>
              <a:t>born</a:t>
            </a:r>
            <a:r>
              <a:rPr lang="fi-FI"/>
              <a:t> 26 </a:t>
            </a:r>
            <a:r>
              <a:rPr lang="fi-FI" err="1"/>
              <a:t>January</a:t>
            </a:r>
            <a:r>
              <a:rPr lang="fi-FI"/>
              <a:t> in 1994</a:t>
            </a:r>
          </a:p>
          <a:p>
            <a:r>
              <a:rPr lang="fi-FI"/>
              <a:t>From Oulu</a:t>
            </a:r>
          </a:p>
          <a:p>
            <a:r>
              <a:rPr lang="fi-FI"/>
              <a:t>Real name Anni Ellinoora </a:t>
            </a:r>
            <a:r>
              <a:rPr lang="fi-FI" err="1"/>
              <a:t>Leikas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3946" y="1027906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Ellinoora is </a:t>
            </a:r>
            <a:r>
              <a:rPr lang="fi-FI" dirty="0" err="1"/>
              <a:t>singer</a:t>
            </a:r>
            <a:r>
              <a:rPr lang="fi-FI" dirty="0"/>
              <a:t> - </a:t>
            </a:r>
            <a:r>
              <a:rPr lang="fi-FI" dirty="0" err="1"/>
              <a:t>sing</a:t>
            </a:r>
            <a:r>
              <a:rPr lang="fi-FI" dirty="0"/>
              <a:t> </a:t>
            </a:r>
            <a:r>
              <a:rPr lang="fi-FI" dirty="0" err="1"/>
              <a:t>maker</a:t>
            </a:r>
            <a:r>
              <a:rPr lang="fi-FI" dirty="0"/>
              <a:t>.</a:t>
            </a:r>
          </a:p>
          <a:p>
            <a:r>
              <a:rPr lang="fi-FI" dirty="0"/>
              <a:t>Music </a:t>
            </a:r>
            <a:r>
              <a:rPr lang="fi-FI" dirty="0" err="1"/>
              <a:t>e.g</a:t>
            </a:r>
            <a:r>
              <a:rPr lang="fi-FI" dirty="0"/>
              <a:t> Leijonakuningas(</a:t>
            </a:r>
            <a:r>
              <a:rPr lang="fi-FI" dirty="0" err="1"/>
              <a:t>lion</a:t>
            </a:r>
            <a:r>
              <a:rPr lang="fi-FI" dirty="0"/>
              <a:t> </a:t>
            </a:r>
            <a:r>
              <a:rPr lang="fi-FI" dirty="0" err="1"/>
              <a:t>king</a:t>
            </a:r>
            <a:r>
              <a:rPr lang="fi-FI" dirty="0"/>
              <a:t>), Elefantin paino(</a:t>
            </a:r>
            <a:r>
              <a:rPr lang="fi-FI" dirty="0" err="1"/>
              <a:t>elephant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) ja Carrie. </a:t>
            </a:r>
            <a:endParaRPr lang="fi-FI" dirty="0">
              <a:cs typeface="Calibri"/>
            </a:endParaRPr>
          </a:p>
          <a:p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album</a:t>
            </a:r>
            <a:r>
              <a:rPr lang="fi-FI" dirty="0"/>
              <a:t> Villi lapsi(</a:t>
            </a:r>
            <a:r>
              <a:rPr lang="fi-FI" dirty="0" err="1"/>
              <a:t>wild</a:t>
            </a:r>
            <a:r>
              <a:rPr lang="fi-FI" dirty="0"/>
              <a:t> </a:t>
            </a:r>
            <a:r>
              <a:rPr lang="fi-FI" dirty="0" err="1"/>
              <a:t>kid</a:t>
            </a:r>
            <a:r>
              <a:rPr lang="fi-FI" dirty="0"/>
              <a:t>)</a:t>
            </a:r>
            <a:endParaRPr lang="fi-FI" dirty="0">
              <a:cs typeface="Calibri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6" y="3203575"/>
            <a:ext cx="3746543" cy="294677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946" y="4081307"/>
            <a:ext cx="3685727" cy="2595873"/>
          </a:xfrm>
          <a:prstGeom prst="rect">
            <a:avLst/>
          </a:prstGeom>
        </p:spPr>
      </p:pic>
      <p:pic>
        <p:nvPicPr>
          <p:cNvPr id="10" name="Ellinoora-Elefantin-paino-virallinen-musiikkivideo-ytmp3.com">
            <a:hlinkClick r:id="" action="ppaction://media"/>
            <a:extLst>
              <a:ext uri="{FF2B5EF4-FFF2-40B4-BE49-F238E27FC236}">
                <a16:creationId xmlns:a16="http://schemas.microsoft.com/office/drawing/2014/main" xmlns="" id="{DD06295B-89E7-494C-A303-6809342DE4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9594" y="365125"/>
            <a:ext cx="549609" cy="54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193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676400" y="303970"/>
            <a:ext cx="10515600" cy="1325563"/>
          </a:xfrm>
        </p:spPr>
        <p:txBody>
          <a:bodyPr/>
          <a:lstStyle/>
          <a:p>
            <a:r>
              <a:rPr lang="fi-FI"/>
              <a:t>In 2017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761015" y="1413781"/>
            <a:ext cx="10515600" cy="45694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Elefantin paino (</a:t>
            </a:r>
            <a:r>
              <a:rPr lang="fi-FI" dirty="0" err="1"/>
              <a:t>elephant</a:t>
            </a:r>
            <a:r>
              <a:rPr lang="fi-FI" dirty="0"/>
              <a:t> </a:t>
            </a:r>
            <a:r>
              <a:rPr lang="fi-FI" dirty="0" err="1"/>
              <a:t>weight</a:t>
            </a:r>
            <a:r>
              <a:rPr lang="fi-FI" dirty="0"/>
              <a:t>)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chosen</a:t>
            </a:r>
            <a:r>
              <a:rPr lang="fi-FI" dirty="0"/>
              <a:t> the </a:t>
            </a:r>
            <a:r>
              <a:rPr lang="fi-FI" dirty="0" err="1"/>
              <a:t>song</a:t>
            </a:r>
            <a:r>
              <a:rPr lang="fi-FI" dirty="0"/>
              <a:t> of the </a:t>
            </a:r>
            <a:r>
              <a:rPr lang="fi-FI" dirty="0" err="1"/>
              <a:t>year</a:t>
            </a:r>
            <a:r>
              <a:rPr lang="fi-FI" dirty="0"/>
              <a:t>.</a:t>
            </a:r>
            <a:r>
              <a:rPr lang="fi-FI" dirty="0">
                <a:cs typeface="Calibri"/>
              </a:rPr>
              <a:t/>
            </a:r>
            <a:br>
              <a:rPr lang="fi-FI" dirty="0">
                <a:cs typeface="Calibri"/>
              </a:rPr>
            </a:br>
            <a:endParaRPr lang="fi-FI" dirty="0">
              <a:cs typeface="Calibri"/>
              <a:hlinkClick r:id="rId2"/>
            </a:endParaRPr>
          </a:p>
          <a:p>
            <a:r>
              <a:rPr lang="fi-FI" dirty="0"/>
              <a:t>2017 Ellinoora </a:t>
            </a:r>
            <a:r>
              <a:rPr lang="fi-FI" dirty="0" err="1"/>
              <a:t>published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song</a:t>
            </a:r>
            <a:r>
              <a:rPr lang="fi-FI" dirty="0"/>
              <a:t> </a:t>
            </a:r>
            <a:r>
              <a:rPr lang="fi-FI" dirty="0" err="1"/>
              <a:t>Glitteri</a:t>
            </a:r>
            <a:r>
              <a:rPr lang="fi-FI" dirty="0"/>
              <a:t> (Glitter). </a:t>
            </a:r>
            <a:endParaRPr lang="fi-FI" dirty="0">
              <a:cs typeface="Calibri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131" y="3750915"/>
            <a:ext cx="4396617" cy="2869748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698500"/>
            <a:ext cx="4770043" cy="29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7539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Light_16x9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Mukautettu</PresentationFormat>
  <Paragraphs>13</Paragraphs>
  <Slides>3</Slides>
  <Notes>0</Notes>
  <HiddenSlides>0</HiddenSlides>
  <MMClips>1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4" baseType="lpstr">
      <vt:lpstr>OfficeLight_16x9</vt:lpstr>
      <vt:lpstr>Ellinoora  </vt:lpstr>
      <vt:lpstr>In 2017</vt:lpstr>
      <vt:lpstr>In 2017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Ellinoora</dc:title>
  <dc:creator>Auli</dc:creator>
  <cp:lastModifiedBy>Auli</cp:lastModifiedBy>
  <cp:revision>13</cp:revision>
  <dcterms:modified xsi:type="dcterms:W3CDTF">2018-04-08T19:37:33Z</dcterms:modified>
</cp:coreProperties>
</file>