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7" r:id="rId3"/>
    <p:sldId id="258" r:id="rId4"/>
    <p:sldId id="259" r:id="rId5"/>
    <p:sldId id="260" r:id="rId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A6C6D5-9C52-4A15-A9E9-AF7EBCFAFF55}" v="4" dt="2018-03-28T19:50:21.8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 d="2"/>
          <a:sy n="1" d="2"/>
        </p:scale>
        <p:origin x="-2874" y="-1392"/>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8DEC73F-DAE0-0A4A-8015-C56E4D4B3CCE}" type="datetimeFigureOut">
              <a:rPr lang="fi-FI" smtClean="0"/>
              <a:pPr/>
              <a:t>28.3.2018</a:t>
            </a:fld>
            <a:endParaRPr lang="fi-FI"/>
          </a:p>
        </p:txBody>
      </p:sp>
      <p:sp>
        <p:nvSpPr>
          <p:cNvPr id="4" name="Alatunnisteen paikkamerk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40AB2BE-6FE1-D946-AC96-FE9C4450F493}" type="slidenum">
              <a:rPr lang="fi-FI" smtClean="0"/>
              <a:pPr/>
              <a:t>‹#›</a:t>
            </a:fld>
            <a:endParaRPr lang="fi-FI"/>
          </a:p>
        </p:txBody>
      </p:sp>
    </p:spTree>
    <p:extLst>
      <p:ext uri="{BB962C8B-B14F-4D97-AF65-F5344CB8AC3E}">
        <p14:creationId xmlns:p14="http://schemas.microsoft.com/office/powerpoint/2010/main" xmlns="" val="18403454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B4D342-EED1-EB40-B11C-4D6A2E74FFE5}" type="datetimeFigureOut">
              <a:rPr lang="fi-FI" smtClean="0"/>
              <a:pPr/>
              <a:t>28.3.2018</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F9E009-BF61-EF49-B0C0-6E669B8A6514}" type="slidenum">
              <a:rPr lang="fi-FI" smtClean="0"/>
              <a:pPr/>
              <a:t>‹#›</a:t>
            </a:fld>
            <a:endParaRPr lang="fi-FI"/>
          </a:p>
        </p:txBody>
      </p:sp>
    </p:spTree>
    <p:extLst>
      <p:ext uri="{BB962C8B-B14F-4D97-AF65-F5344CB8AC3E}">
        <p14:creationId xmlns:p14="http://schemas.microsoft.com/office/powerpoint/2010/main" xmlns="" val="1454168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pPr/>
              <a:t>28.3.2018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pPr/>
              <a:t>‹#›</a:t>
            </a:fld>
            <a:endParaRPr lang="fi-FI"/>
          </a:p>
        </p:txBody>
      </p:sp>
    </p:spTree>
    <p:extLst>
      <p:ext uri="{BB962C8B-B14F-4D97-AF65-F5344CB8AC3E}">
        <p14:creationId xmlns:p14="http://schemas.microsoft.com/office/powerpoint/2010/main" xmlns="" val="2822443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pPr/>
              <a:t>28.3.2018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pPr/>
              <a:t>‹#›</a:t>
            </a:fld>
            <a:endParaRPr lang="fi-FI"/>
          </a:p>
        </p:txBody>
      </p:sp>
    </p:spTree>
    <p:extLst>
      <p:ext uri="{BB962C8B-B14F-4D97-AF65-F5344CB8AC3E}">
        <p14:creationId xmlns:p14="http://schemas.microsoft.com/office/powerpoint/2010/main" xmlns="" val="1012034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pPr/>
              <a:t>28.3.2018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pPr/>
              <a:t>‹#›</a:t>
            </a:fld>
            <a:endParaRPr lang="fi-FI"/>
          </a:p>
        </p:txBody>
      </p:sp>
    </p:spTree>
    <p:extLst>
      <p:ext uri="{BB962C8B-B14F-4D97-AF65-F5344CB8AC3E}">
        <p14:creationId xmlns:p14="http://schemas.microsoft.com/office/powerpoint/2010/main" xmlns="" val="3406455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pPr/>
              <a:t>28.3.2018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pPr/>
              <a:t>‹#›</a:t>
            </a:fld>
            <a:endParaRPr lang="fi-FI"/>
          </a:p>
        </p:txBody>
      </p:sp>
    </p:spTree>
    <p:extLst>
      <p:ext uri="{BB962C8B-B14F-4D97-AF65-F5344CB8AC3E}">
        <p14:creationId xmlns:p14="http://schemas.microsoft.com/office/powerpoint/2010/main" xmlns="" val="191875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perustyyl. napsautt.</a:t>
            </a:r>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pPr/>
              <a:t>28.3.2018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pPr/>
              <a:t>‹#›</a:t>
            </a:fld>
            <a:endParaRPr lang="fi-FI"/>
          </a:p>
        </p:txBody>
      </p:sp>
    </p:spTree>
    <p:extLst>
      <p:ext uri="{BB962C8B-B14F-4D97-AF65-F5344CB8AC3E}">
        <p14:creationId xmlns:p14="http://schemas.microsoft.com/office/powerpoint/2010/main" xmlns="" val="625772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A02ABAE3-D89C-4001-9AEC-5083F82B749C}" type="datetimeFigureOut">
              <a:rPr lang="fi-FI" smtClean="0"/>
              <a:pPr/>
              <a:t>28.3.2018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F4AEF5D-7FAC-4949-84D2-DA5A9BB3D225}" type="slidenum">
              <a:rPr lang="fi-FI" smtClean="0"/>
              <a:pPr/>
              <a:t>‹#›</a:t>
            </a:fld>
            <a:endParaRPr lang="fi-FI"/>
          </a:p>
        </p:txBody>
      </p:sp>
    </p:spTree>
    <p:extLst>
      <p:ext uri="{BB962C8B-B14F-4D97-AF65-F5344CB8AC3E}">
        <p14:creationId xmlns:p14="http://schemas.microsoft.com/office/powerpoint/2010/main" xmlns="" val="1368371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a:t>Muokkaa perustyyl. napsautt.</a:t>
            </a:r>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A02ABAE3-D89C-4001-9AEC-5083F82B749C}" type="datetimeFigureOut">
              <a:rPr lang="fi-FI" smtClean="0"/>
              <a:pPr/>
              <a:t>28.3.2018</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8F4AEF5D-7FAC-4949-84D2-DA5A9BB3D225}" type="slidenum">
              <a:rPr lang="fi-FI" smtClean="0"/>
              <a:pPr/>
              <a:t>‹#›</a:t>
            </a:fld>
            <a:endParaRPr lang="fi-FI"/>
          </a:p>
        </p:txBody>
      </p:sp>
    </p:spTree>
    <p:extLst>
      <p:ext uri="{BB962C8B-B14F-4D97-AF65-F5344CB8AC3E}">
        <p14:creationId xmlns:p14="http://schemas.microsoft.com/office/powerpoint/2010/main" xmlns="" val="4234365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A02ABAE3-D89C-4001-9AEC-5083F82B749C}" type="datetimeFigureOut">
              <a:rPr lang="fi-FI" smtClean="0"/>
              <a:pPr/>
              <a:t>28.3.2018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8F4AEF5D-7FAC-4949-84D2-DA5A9BB3D225}" type="slidenum">
              <a:rPr lang="fi-FI" smtClean="0"/>
              <a:pPr/>
              <a:t>‹#›</a:t>
            </a:fld>
            <a:endParaRPr lang="fi-FI"/>
          </a:p>
        </p:txBody>
      </p:sp>
    </p:spTree>
    <p:extLst>
      <p:ext uri="{BB962C8B-B14F-4D97-AF65-F5344CB8AC3E}">
        <p14:creationId xmlns:p14="http://schemas.microsoft.com/office/powerpoint/2010/main" xmlns="" val="323876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A02ABAE3-D89C-4001-9AEC-5083F82B749C}" type="datetimeFigureOut">
              <a:rPr lang="fi-FI" smtClean="0"/>
              <a:pPr/>
              <a:t>28.3.2018</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8F4AEF5D-7FAC-4949-84D2-DA5A9BB3D225}" type="slidenum">
              <a:rPr lang="fi-FI" smtClean="0"/>
              <a:pPr/>
              <a:t>‹#›</a:t>
            </a:fld>
            <a:endParaRPr lang="fi-FI"/>
          </a:p>
        </p:txBody>
      </p:sp>
    </p:spTree>
    <p:extLst>
      <p:ext uri="{BB962C8B-B14F-4D97-AF65-F5344CB8AC3E}">
        <p14:creationId xmlns:p14="http://schemas.microsoft.com/office/powerpoint/2010/main" xmlns="" val="1583615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A02ABAE3-D89C-4001-9AEC-5083F82B749C}" type="datetimeFigureOut">
              <a:rPr lang="fi-FI" smtClean="0"/>
              <a:pPr/>
              <a:t>28.3.2018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F4AEF5D-7FAC-4949-84D2-DA5A9BB3D225}" type="slidenum">
              <a:rPr lang="fi-FI" smtClean="0"/>
              <a:pPr/>
              <a:t>‹#›</a:t>
            </a:fld>
            <a:endParaRPr lang="fi-FI"/>
          </a:p>
        </p:txBody>
      </p:sp>
    </p:spTree>
    <p:extLst>
      <p:ext uri="{BB962C8B-B14F-4D97-AF65-F5344CB8AC3E}">
        <p14:creationId xmlns:p14="http://schemas.microsoft.com/office/powerpoint/2010/main" xmlns="" val="3827074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A02ABAE3-D89C-4001-9AEC-5083F82B749C}" type="datetimeFigureOut">
              <a:rPr lang="fi-FI" smtClean="0"/>
              <a:pPr/>
              <a:t>28.3.2018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F4AEF5D-7FAC-4949-84D2-DA5A9BB3D225}" type="slidenum">
              <a:rPr lang="fi-FI" smtClean="0"/>
              <a:pPr/>
              <a:t>‹#›</a:t>
            </a:fld>
            <a:endParaRPr lang="fi-FI"/>
          </a:p>
        </p:txBody>
      </p:sp>
    </p:spTree>
    <p:extLst>
      <p:ext uri="{BB962C8B-B14F-4D97-AF65-F5344CB8AC3E}">
        <p14:creationId xmlns:p14="http://schemas.microsoft.com/office/powerpoint/2010/main" xmlns="" val="3139981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perustyyl. napsautt.</a:t>
            </a:r>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2ABAE3-D89C-4001-9AEC-5083F82B749C}" type="datetimeFigureOut">
              <a:rPr lang="fi-FI" smtClean="0"/>
              <a:pPr/>
              <a:t>28.3.2018</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4AEF5D-7FAC-4949-84D2-DA5A9BB3D225}" type="slidenum">
              <a:rPr lang="fi-FI" smtClean="0"/>
              <a:pPr/>
              <a:t>‹#›</a:t>
            </a:fld>
            <a:endParaRPr lang="fi-FI"/>
          </a:p>
        </p:txBody>
      </p:sp>
    </p:spTree>
    <p:extLst>
      <p:ext uri="{BB962C8B-B14F-4D97-AF65-F5344CB8AC3E}">
        <p14:creationId xmlns:p14="http://schemas.microsoft.com/office/powerpoint/2010/main" xmlns="" val="1034520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6.xml"/><Relationship Id="rId1" Type="http://schemas.openxmlformats.org/officeDocument/2006/relationships/video" Target="https://www.youtube.com/embed/PfSq50sTd5w"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51028" cy="1810952"/>
          </a:xfrm>
        </p:spPr>
        <p:txBody>
          <a:bodyPr/>
          <a:lstStyle/>
          <a:p>
            <a:r>
              <a:rPr lang="fi-FI">
                <a:cs typeface="Calibri Light"/>
              </a:rPr>
              <a:t>Juice Leskinen</a:t>
            </a:r>
            <a:endParaRPr lang="fi-FI"/>
          </a:p>
        </p:txBody>
      </p:sp>
      <p:sp>
        <p:nvSpPr>
          <p:cNvPr id="3" name="Alaotsikko 2"/>
          <p:cNvSpPr>
            <a:spLocks noGrp="1"/>
          </p:cNvSpPr>
          <p:nvPr>
            <p:ph type="subTitle" idx="1"/>
          </p:nvPr>
        </p:nvSpPr>
        <p:spPr>
          <a:xfrm>
            <a:off x="1549743" y="3221037"/>
            <a:ext cx="9086012" cy="2573697"/>
          </a:xfrm>
        </p:spPr>
        <p:txBody>
          <a:bodyPr vert="horz" lIns="91440" tIns="45720" rIns="91440" bIns="45720" rtlCol="0" anchor="t">
            <a:normAutofit lnSpcReduction="10000"/>
          </a:bodyPr>
          <a:lstStyle/>
          <a:p>
            <a:r>
              <a:rPr lang="fi-FI" dirty="0">
                <a:cs typeface="Calibri"/>
              </a:rPr>
              <a:t>Talvisena helmikuun päivänä vuonna 1950. Syntyi Juankoskelle poika nimeltään Pauli Matti Juhani Leskinen. Muusikko nimeltään Juice Leskinen. Juice ei pitänyt Juankoskella asumisesta, sillä paikka oli pieni ja hän ei sopinut sinne, sillä koki olevansa erilainen.</a:t>
            </a:r>
            <a:br>
              <a:rPr lang="fi-FI" dirty="0">
                <a:cs typeface="Calibri"/>
              </a:rPr>
            </a:br>
            <a:r>
              <a:rPr lang="fi-FI" dirty="0">
                <a:cs typeface="Calibri"/>
              </a:rPr>
              <a:t>_________________________________________________________</a:t>
            </a:r>
          </a:p>
          <a:p>
            <a:pPr algn="l"/>
            <a:r>
              <a:rPr lang="fi-FI" dirty="0">
                <a:cs typeface="Calibri"/>
              </a:rPr>
              <a:t>In </a:t>
            </a:r>
            <a:r>
              <a:rPr lang="fi-FI" dirty="0" err="1">
                <a:cs typeface="Calibri"/>
              </a:rPr>
              <a:t>juankoski</a:t>
            </a:r>
            <a:r>
              <a:rPr lang="fi-FI" dirty="0">
                <a:cs typeface="Calibri"/>
              </a:rPr>
              <a:t> </a:t>
            </a:r>
            <a:r>
              <a:rPr lang="fi-FI" dirty="0" err="1">
                <a:cs typeface="Calibri"/>
              </a:rPr>
              <a:t>was</a:t>
            </a:r>
            <a:r>
              <a:rPr lang="fi-FI" dirty="0">
                <a:cs typeface="Calibri"/>
              </a:rPr>
              <a:t> </a:t>
            </a:r>
            <a:r>
              <a:rPr lang="fi-FI" dirty="0" err="1">
                <a:cs typeface="Calibri"/>
              </a:rPr>
              <a:t>born</a:t>
            </a:r>
            <a:r>
              <a:rPr lang="fi-FI" dirty="0">
                <a:cs typeface="Calibri"/>
              </a:rPr>
              <a:t> a </a:t>
            </a:r>
            <a:r>
              <a:rPr lang="fi-FI" dirty="0" err="1">
                <a:cs typeface="Calibri"/>
              </a:rPr>
              <a:t>boy</a:t>
            </a:r>
            <a:r>
              <a:rPr lang="fi-FI" dirty="0">
                <a:cs typeface="Calibri"/>
              </a:rPr>
              <a:t> in 1950 and </a:t>
            </a:r>
            <a:r>
              <a:rPr lang="fi-FI" dirty="0" err="1">
                <a:cs typeface="Calibri"/>
              </a:rPr>
              <a:t>his</a:t>
            </a:r>
            <a:r>
              <a:rPr lang="fi-FI" dirty="0">
                <a:cs typeface="Calibri"/>
              </a:rPr>
              <a:t> </a:t>
            </a:r>
            <a:r>
              <a:rPr lang="fi-FI" dirty="0" err="1">
                <a:cs typeface="Calibri"/>
              </a:rPr>
              <a:t>name</a:t>
            </a:r>
            <a:r>
              <a:rPr lang="fi-FI" dirty="0">
                <a:cs typeface="Calibri"/>
              </a:rPr>
              <a:t> </a:t>
            </a:r>
            <a:r>
              <a:rPr lang="fi-FI" dirty="0" err="1">
                <a:cs typeface="Calibri"/>
              </a:rPr>
              <a:t>was</a:t>
            </a:r>
            <a:r>
              <a:rPr lang="fi-FI" dirty="0">
                <a:cs typeface="Calibri"/>
              </a:rPr>
              <a:t> Pauli Matti Juhani Leskinen. </a:t>
            </a:r>
            <a:r>
              <a:rPr lang="fi-FI" dirty="0" err="1">
                <a:cs typeface="Calibri"/>
              </a:rPr>
              <a:t>His</a:t>
            </a:r>
            <a:r>
              <a:rPr lang="fi-FI" dirty="0">
                <a:cs typeface="Calibri"/>
              </a:rPr>
              <a:t> </a:t>
            </a:r>
            <a:r>
              <a:rPr lang="fi-FI" dirty="0" err="1">
                <a:cs typeface="Calibri"/>
              </a:rPr>
              <a:t>musician</a:t>
            </a:r>
            <a:r>
              <a:rPr lang="fi-FI" dirty="0">
                <a:cs typeface="Calibri"/>
              </a:rPr>
              <a:t> </a:t>
            </a:r>
            <a:r>
              <a:rPr lang="fi-FI" dirty="0" err="1">
                <a:cs typeface="Calibri"/>
              </a:rPr>
              <a:t>name</a:t>
            </a:r>
            <a:r>
              <a:rPr lang="fi-FI" dirty="0">
                <a:cs typeface="Calibri"/>
              </a:rPr>
              <a:t> </a:t>
            </a:r>
            <a:r>
              <a:rPr lang="fi-FI" dirty="0" err="1">
                <a:cs typeface="Calibri"/>
              </a:rPr>
              <a:t>was</a:t>
            </a:r>
            <a:r>
              <a:rPr lang="fi-FI" dirty="0">
                <a:cs typeface="Calibri"/>
              </a:rPr>
              <a:t> Juice Leskinen. Juice </a:t>
            </a:r>
            <a:r>
              <a:rPr lang="fi-FI" dirty="0" err="1">
                <a:cs typeface="Calibri"/>
              </a:rPr>
              <a:t>didn´t</a:t>
            </a:r>
            <a:r>
              <a:rPr lang="fi-FI" dirty="0">
                <a:cs typeface="Calibri"/>
              </a:rPr>
              <a:t> </a:t>
            </a:r>
            <a:r>
              <a:rPr lang="fi-FI" dirty="0" err="1">
                <a:cs typeface="Calibri"/>
              </a:rPr>
              <a:t>like</a:t>
            </a:r>
            <a:r>
              <a:rPr lang="fi-FI" dirty="0">
                <a:cs typeface="Calibri"/>
              </a:rPr>
              <a:t> </a:t>
            </a:r>
            <a:r>
              <a:rPr lang="fi-FI" dirty="0" err="1">
                <a:cs typeface="Calibri"/>
              </a:rPr>
              <a:t>the</a:t>
            </a:r>
            <a:r>
              <a:rPr lang="fi-FI" dirty="0">
                <a:cs typeface="Calibri"/>
              </a:rPr>
              <a:t> life in Juankoski.</a:t>
            </a:r>
            <a:endParaRPr lang="fi-FI" dirty="0"/>
          </a:p>
        </p:txBody>
      </p:sp>
      <p:sp>
        <p:nvSpPr>
          <p:cNvPr id="4" name="Tekstiruutu 3">
            <a:extLst>
              <a:ext uri="{FF2B5EF4-FFF2-40B4-BE49-F238E27FC236}">
                <a16:creationId xmlns:a16="http://schemas.microsoft.com/office/drawing/2014/main" xmlns="" id="{9007579F-C78C-4703-AA67-5B6103906461}"/>
              </a:ext>
            </a:extLst>
          </p:cNvPr>
          <p:cNvSpPr txBox="1"/>
          <p:nvPr/>
        </p:nvSpPr>
        <p:spPr>
          <a:xfrm>
            <a:off x="4440263" y="3285668"/>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fi-FI">
              <a:cs typeface="Calibri"/>
            </a:endParaRPr>
          </a:p>
        </p:txBody>
      </p:sp>
    </p:spTree>
    <p:extLst>
      <p:ext uri="{BB962C8B-B14F-4D97-AF65-F5344CB8AC3E}">
        <p14:creationId xmlns:p14="http://schemas.microsoft.com/office/powerpoint/2010/main" xmlns="" val="782385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6008ECDD-46CD-4E96-A9FD-05BB34E70C54}"/>
              </a:ext>
            </a:extLst>
          </p:cNvPr>
          <p:cNvSpPr>
            <a:spLocks noGrp="1"/>
          </p:cNvSpPr>
          <p:nvPr>
            <p:ph type="title"/>
          </p:nvPr>
        </p:nvSpPr>
        <p:spPr>
          <a:xfrm>
            <a:off x="255023" y="1515866"/>
            <a:ext cx="10139742" cy="3680110"/>
          </a:xfrm>
        </p:spPr>
        <p:txBody>
          <a:bodyPr>
            <a:normAutofit/>
          </a:bodyPr>
          <a:lstStyle/>
          <a:p>
            <a:r>
              <a:rPr lang="fi-FI" sz="2400" dirty="0">
                <a:cs typeface="Calibri Light"/>
              </a:rPr>
              <a:t>Juicella oli neljä sisarusta, joista vain yksi pikkuveli ei kuollut lapsena. Juice aloitti säveltämisen jo koulussa ja hän kiinnostui myös kirjallisuudesta, musiikin ohella hän jatkoi myös kirjallisuutta mm. Runojen ja lasten kirjojen parissa. Juicen oli helppo ruveta mukaan kirjallisuuteen koska hänen vanhempansa olivat kannustaneet häntä aina kirjojen pariin.</a:t>
            </a:r>
            <a:br>
              <a:rPr lang="fi-FI" sz="2400" dirty="0">
                <a:cs typeface="Calibri Light"/>
              </a:rPr>
            </a:br>
            <a:r>
              <a:rPr lang="fi-FI" sz="2400" dirty="0">
                <a:cs typeface="Calibri Light"/>
              </a:rPr>
              <a:t>_________________________________________________________________</a:t>
            </a:r>
          </a:p>
          <a:p>
            <a:endParaRPr lang="fi-FI" sz="2400" dirty="0">
              <a:cs typeface="Calibri Light"/>
            </a:endParaRPr>
          </a:p>
          <a:p>
            <a:r>
              <a:rPr lang="fi-FI" sz="2400" dirty="0">
                <a:cs typeface="Calibri Light"/>
              </a:rPr>
              <a:t>Juice </a:t>
            </a:r>
            <a:r>
              <a:rPr lang="fi-FI" sz="2400" dirty="0" err="1">
                <a:cs typeface="Calibri Light"/>
              </a:rPr>
              <a:t>began</a:t>
            </a:r>
            <a:r>
              <a:rPr lang="fi-FI" sz="2400" dirty="0">
                <a:cs typeface="Calibri Light"/>
              </a:rPr>
              <a:t> </a:t>
            </a:r>
            <a:r>
              <a:rPr lang="fi-FI" sz="2400" dirty="0" err="1">
                <a:cs typeface="Calibri Light"/>
              </a:rPr>
              <a:t>composing</a:t>
            </a:r>
            <a:r>
              <a:rPr lang="fi-FI" sz="2400" dirty="0">
                <a:cs typeface="Calibri Light"/>
              </a:rPr>
              <a:t> </a:t>
            </a:r>
            <a:r>
              <a:rPr lang="fi-FI" sz="2400" dirty="0" err="1">
                <a:cs typeface="Calibri Light"/>
              </a:rPr>
              <a:t>already</a:t>
            </a:r>
            <a:r>
              <a:rPr lang="fi-FI" sz="2400" dirty="0">
                <a:cs typeface="Calibri Light"/>
              </a:rPr>
              <a:t> at </a:t>
            </a:r>
            <a:r>
              <a:rPr lang="fi-FI" sz="2400" dirty="0" err="1">
                <a:cs typeface="Calibri Light"/>
              </a:rPr>
              <a:t>school</a:t>
            </a:r>
            <a:r>
              <a:rPr lang="fi-FI" sz="2400" dirty="0">
                <a:cs typeface="Calibri Light"/>
              </a:rPr>
              <a:t> and he </a:t>
            </a:r>
            <a:r>
              <a:rPr lang="fi-FI" sz="2400" dirty="0" err="1">
                <a:cs typeface="Calibri Light"/>
              </a:rPr>
              <a:t>was</a:t>
            </a:r>
            <a:r>
              <a:rPr lang="fi-FI" sz="2400" dirty="0">
                <a:cs typeface="Calibri Light"/>
              </a:rPr>
              <a:t> </a:t>
            </a:r>
            <a:r>
              <a:rPr lang="fi-FI" sz="2400" dirty="0" err="1">
                <a:cs typeface="Calibri Light"/>
              </a:rPr>
              <a:t>interested</a:t>
            </a:r>
            <a:r>
              <a:rPr lang="fi-FI" sz="2400" dirty="0">
                <a:cs typeface="Calibri Light"/>
              </a:rPr>
              <a:t> </a:t>
            </a:r>
            <a:r>
              <a:rPr lang="fi-FI" sz="2400" dirty="0" err="1">
                <a:cs typeface="Calibri Light"/>
              </a:rPr>
              <a:t>also</a:t>
            </a:r>
            <a:r>
              <a:rPr lang="fi-FI" sz="2400" dirty="0">
                <a:cs typeface="Calibri Light"/>
              </a:rPr>
              <a:t> in  </a:t>
            </a:r>
            <a:r>
              <a:rPr lang="fi-FI" sz="2400" dirty="0" err="1">
                <a:cs typeface="Calibri Light"/>
              </a:rPr>
              <a:t>literature</a:t>
            </a:r>
            <a:r>
              <a:rPr lang="fi-FI" sz="2400" dirty="0">
                <a:cs typeface="Calibri Light"/>
              </a:rPr>
              <a:t>. </a:t>
            </a:r>
            <a:r>
              <a:rPr lang="fi-FI" sz="2400" dirty="0" err="1">
                <a:cs typeface="Calibri Light"/>
              </a:rPr>
              <a:t>Juice´s</a:t>
            </a:r>
            <a:r>
              <a:rPr lang="fi-FI" sz="2400" dirty="0">
                <a:cs typeface="Calibri Light"/>
              </a:rPr>
              <a:t> </a:t>
            </a:r>
            <a:r>
              <a:rPr lang="fi-FI" sz="2400" dirty="0" err="1">
                <a:cs typeface="Calibri Light"/>
              </a:rPr>
              <a:t>parents</a:t>
            </a:r>
            <a:r>
              <a:rPr lang="fi-FI" sz="2400" dirty="0">
                <a:cs typeface="Calibri Light"/>
              </a:rPr>
              <a:t> </a:t>
            </a:r>
            <a:r>
              <a:rPr lang="fi-FI" sz="2400" dirty="0" err="1">
                <a:cs typeface="Calibri Light"/>
              </a:rPr>
              <a:t>encouraged</a:t>
            </a:r>
            <a:r>
              <a:rPr lang="fi-FI" sz="2400" dirty="0">
                <a:cs typeface="Calibri Light"/>
              </a:rPr>
              <a:t> </a:t>
            </a:r>
            <a:r>
              <a:rPr lang="fi-FI" sz="2400" dirty="0" err="1">
                <a:cs typeface="Calibri Light"/>
              </a:rPr>
              <a:t>him</a:t>
            </a:r>
            <a:r>
              <a:rPr lang="fi-FI" sz="2400" dirty="0">
                <a:cs typeface="Calibri Light"/>
              </a:rPr>
              <a:t> </a:t>
            </a:r>
            <a:r>
              <a:rPr lang="fi-FI" sz="2400" dirty="0" err="1">
                <a:cs typeface="Calibri Light"/>
              </a:rPr>
              <a:t>literature</a:t>
            </a:r>
            <a:r>
              <a:rPr lang="fi-FI" sz="2400" dirty="0">
                <a:cs typeface="Calibri Light"/>
              </a:rPr>
              <a:t>.</a:t>
            </a:r>
          </a:p>
        </p:txBody>
      </p:sp>
    </p:spTree>
    <p:extLst>
      <p:ext uri="{BB962C8B-B14F-4D97-AF65-F5344CB8AC3E}">
        <p14:creationId xmlns:p14="http://schemas.microsoft.com/office/powerpoint/2010/main" xmlns="" val="3594929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F1CC2805-47ED-4671-B4CD-186F6A00DF17}"/>
              </a:ext>
            </a:extLst>
          </p:cNvPr>
          <p:cNvSpPr>
            <a:spLocks noGrp="1"/>
          </p:cNvSpPr>
          <p:nvPr>
            <p:ph type="title"/>
          </p:nvPr>
        </p:nvSpPr>
        <p:spPr>
          <a:xfrm>
            <a:off x="506371" y="2803696"/>
            <a:ext cx="10560960" cy="2790417"/>
          </a:xfrm>
        </p:spPr>
        <p:txBody>
          <a:bodyPr>
            <a:normAutofit fontScale="90000"/>
          </a:bodyPr>
          <a:lstStyle/>
          <a:p>
            <a:r>
              <a:rPr lang="fi-FI" sz="2400" dirty="0">
                <a:cs typeface="Calibri Light"/>
              </a:rPr>
              <a:t>Valitsimme Juice Leskinen koska hän syntyi Juankoskella, jonne on täältä Muuruvedeltä vain n.10km.           </a:t>
            </a:r>
            <a:br>
              <a:rPr lang="fi-FI" sz="2400" dirty="0">
                <a:cs typeface="Calibri Light"/>
              </a:rPr>
            </a:br>
            <a:r>
              <a:rPr lang="fi-FI" sz="2400" dirty="0">
                <a:cs typeface="Calibri Light"/>
              </a:rPr>
              <a:t>Juicelle on tehty myös merkkipaalu Juankosken torille jonne hän on myös painattanut kätensä kuvat betoniin. Taustalla soiva biisi on Juicen tekemä laulu joka kertoo Juankoskesta. Laulun nimi on: Juankoski </a:t>
            </a:r>
            <a:r>
              <a:rPr lang="fi-FI" sz="2400" dirty="0" err="1">
                <a:cs typeface="Calibri Light"/>
              </a:rPr>
              <a:t>here</a:t>
            </a:r>
            <a:r>
              <a:rPr lang="fi-FI" sz="2400" dirty="0">
                <a:cs typeface="Calibri Light"/>
              </a:rPr>
              <a:t> I </a:t>
            </a:r>
            <a:r>
              <a:rPr lang="fi-FI" sz="2400" dirty="0" err="1">
                <a:cs typeface="Calibri Light"/>
              </a:rPr>
              <a:t>come</a:t>
            </a:r>
            <a:r>
              <a:rPr lang="fi-FI" sz="2400" dirty="0">
                <a:cs typeface="Calibri Light"/>
              </a:rPr>
              <a:t>.</a:t>
            </a:r>
            <a:br>
              <a:rPr lang="fi-FI" sz="2400" dirty="0">
                <a:cs typeface="Calibri Light"/>
              </a:rPr>
            </a:br>
            <a:r>
              <a:rPr lang="fi-FI" sz="2400" dirty="0">
                <a:cs typeface="Calibri Light"/>
              </a:rPr>
              <a:t>_________________________________________________________________________</a:t>
            </a:r>
          </a:p>
          <a:p>
            <a:endParaRPr lang="fi-FI" sz="2400">
              <a:cs typeface="Calibri Light"/>
            </a:endParaRPr>
          </a:p>
          <a:p>
            <a:r>
              <a:rPr lang="fi-FI" sz="2400" dirty="0" err="1">
                <a:cs typeface="Calibri Light"/>
              </a:rPr>
              <a:t>We</a:t>
            </a:r>
            <a:r>
              <a:rPr lang="fi-FI" sz="2400" dirty="0">
                <a:cs typeface="Calibri Light"/>
              </a:rPr>
              <a:t> </a:t>
            </a:r>
            <a:r>
              <a:rPr lang="fi-FI" sz="2400" dirty="0" err="1">
                <a:cs typeface="Calibri Light"/>
              </a:rPr>
              <a:t>chose</a:t>
            </a:r>
            <a:r>
              <a:rPr lang="fi-FI" sz="2400" dirty="0">
                <a:cs typeface="Calibri Light"/>
              </a:rPr>
              <a:t> Juice </a:t>
            </a:r>
            <a:r>
              <a:rPr lang="fi-FI" sz="2400" dirty="0" err="1">
                <a:cs typeface="Calibri Light"/>
              </a:rPr>
              <a:t>because</a:t>
            </a:r>
            <a:r>
              <a:rPr lang="fi-FI" sz="2400" dirty="0">
                <a:cs typeface="Calibri Light"/>
              </a:rPr>
              <a:t> he </a:t>
            </a:r>
            <a:r>
              <a:rPr lang="fi-FI" sz="2400" dirty="0" err="1">
                <a:cs typeface="Calibri Light"/>
              </a:rPr>
              <a:t>lived</a:t>
            </a:r>
            <a:r>
              <a:rPr lang="fi-FI" sz="2400" dirty="0">
                <a:cs typeface="Calibri Light"/>
              </a:rPr>
              <a:t> in Juankoski. </a:t>
            </a:r>
            <a:r>
              <a:rPr lang="fi-FI" sz="2400" dirty="0" err="1">
                <a:cs typeface="Calibri Light"/>
              </a:rPr>
              <a:t>It´s</a:t>
            </a:r>
            <a:r>
              <a:rPr lang="fi-FI" sz="2400" dirty="0">
                <a:cs typeface="Calibri Light"/>
              </a:rPr>
              <a:t> 10 km </a:t>
            </a:r>
            <a:r>
              <a:rPr lang="fi-FI" sz="2400" dirty="0" err="1">
                <a:cs typeface="Calibri Light"/>
              </a:rPr>
              <a:t>between</a:t>
            </a:r>
            <a:r>
              <a:rPr lang="fi-FI" sz="2400" dirty="0">
                <a:cs typeface="Calibri Light"/>
              </a:rPr>
              <a:t> Muuruvesi and Juankoski. </a:t>
            </a:r>
            <a:r>
              <a:rPr lang="fi-FI" sz="2400" dirty="0" err="1">
                <a:cs typeface="Calibri Light"/>
              </a:rPr>
              <a:t>Juice´s</a:t>
            </a:r>
            <a:r>
              <a:rPr lang="fi-FI" sz="2400" dirty="0">
                <a:cs typeface="Calibri Light"/>
              </a:rPr>
              <a:t> </a:t>
            </a:r>
            <a:r>
              <a:rPr lang="fi-FI" sz="2400" dirty="0" err="1">
                <a:cs typeface="Calibri Light"/>
              </a:rPr>
              <a:t>hand</a:t>
            </a:r>
            <a:r>
              <a:rPr lang="fi-FI" sz="2400" dirty="0">
                <a:cs typeface="Calibri Light"/>
              </a:rPr>
              <a:t> </a:t>
            </a:r>
            <a:r>
              <a:rPr lang="fi-FI" sz="2400" dirty="0" err="1">
                <a:cs typeface="Calibri Light"/>
              </a:rPr>
              <a:t>prints</a:t>
            </a:r>
            <a:r>
              <a:rPr lang="fi-FI" sz="2400" dirty="0">
                <a:cs typeface="Calibri Light"/>
              </a:rPr>
              <a:t> </a:t>
            </a:r>
            <a:r>
              <a:rPr lang="fi-FI" sz="2400" dirty="0" err="1">
                <a:cs typeface="Calibri Light"/>
              </a:rPr>
              <a:t>are</a:t>
            </a:r>
            <a:r>
              <a:rPr lang="fi-FI" sz="2400" dirty="0">
                <a:cs typeface="Calibri Light"/>
              </a:rPr>
              <a:t> at </a:t>
            </a:r>
            <a:r>
              <a:rPr lang="fi-FI" sz="2400" dirty="0" err="1">
                <a:cs typeface="Calibri Light"/>
              </a:rPr>
              <a:t>Juice´s</a:t>
            </a:r>
            <a:r>
              <a:rPr lang="fi-FI" sz="2400" dirty="0">
                <a:cs typeface="Calibri Light"/>
              </a:rPr>
              <a:t> market </a:t>
            </a:r>
            <a:r>
              <a:rPr lang="fi-FI" sz="2400" dirty="0" err="1">
                <a:cs typeface="Calibri Light"/>
              </a:rPr>
              <a:t>place</a:t>
            </a:r>
            <a:r>
              <a:rPr lang="fi-FI" sz="2400" dirty="0">
                <a:cs typeface="Calibri Light"/>
              </a:rPr>
              <a:t>. </a:t>
            </a:r>
            <a:r>
              <a:rPr lang="fi-FI" sz="2400" dirty="0" err="1">
                <a:cs typeface="Calibri Light"/>
              </a:rPr>
              <a:t>The</a:t>
            </a:r>
            <a:r>
              <a:rPr lang="fi-FI" sz="2400" dirty="0">
                <a:cs typeface="Calibri Light"/>
              </a:rPr>
              <a:t> </a:t>
            </a:r>
            <a:r>
              <a:rPr lang="fi-FI" sz="2400" dirty="0" err="1">
                <a:cs typeface="Calibri Light"/>
              </a:rPr>
              <a:t>song</a:t>
            </a:r>
            <a:r>
              <a:rPr lang="fi-FI" sz="2400" dirty="0">
                <a:cs typeface="Calibri Light"/>
              </a:rPr>
              <a:t> in </a:t>
            </a:r>
            <a:r>
              <a:rPr lang="fi-FI" sz="2400" dirty="0" err="1">
                <a:cs typeface="Calibri Light"/>
              </a:rPr>
              <a:t>the</a:t>
            </a:r>
            <a:r>
              <a:rPr lang="fi-FI" sz="2400" dirty="0">
                <a:cs typeface="Calibri Light"/>
              </a:rPr>
              <a:t> </a:t>
            </a:r>
            <a:r>
              <a:rPr lang="fi-FI" sz="2400" dirty="0" err="1">
                <a:cs typeface="Calibri Light"/>
              </a:rPr>
              <a:t>background</a:t>
            </a:r>
            <a:r>
              <a:rPr lang="fi-FI" sz="2400" dirty="0">
                <a:cs typeface="Calibri Light"/>
              </a:rPr>
              <a:t> is made </a:t>
            </a:r>
            <a:r>
              <a:rPr lang="fi-FI" sz="2400" dirty="0" err="1">
                <a:cs typeface="Calibri Light"/>
              </a:rPr>
              <a:t>by</a:t>
            </a:r>
            <a:r>
              <a:rPr lang="fi-FI" sz="2400" dirty="0">
                <a:cs typeface="Calibri Light"/>
              </a:rPr>
              <a:t> Juice and it </a:t>
            </a:r>
            <a:r>
              <a:rPr lang="fi-FI" sz="2400" dirty="0" err="1">
                <a:cs typeface="Calibri Light"/>
              </a:rPr>
              <a:t>tells</a:t>
            </a:r>
            <a:r>
              <a:rPr lang="fi-FI" sz="2400" dirty="0">
                <a:cs typeface="Calibri Light"/>
              </a:rPr>
              <a:t> </a:t>
            </a:r>
            <a:r>
              <a:rPr lang="fi-FI" sz="2400" dirty="0" err="1">
                <a:cs typeface="Calibri Light"/>
              </a:rPr>
              <a:t>about</a:t>
            </a:r>
            <a:r>
              <a:rPr lang="fi-FI" sz="2400" dirty="0">
                <a:cs typeface="Calibri Light"/>
              </a:rPr>
              <a:t> Juankoski. </a:t>
            </a:r>
            <a:r>
              <a:rPr lang="fi-FI" sz="2400" dirty="0" err="1">
                <a:cs typeface="Calibri Light"/>
              </a:rPr>
              <a:t>The</a:t>
            </a:r>
            <a:r>
              <a:rPr lang="fi-FI" sz="2400" dirty="0">
                <a:cs typeface="Calibri Light"/>
              </a:rPr>
              <a:t> </a:t>
            </a:r>
            <a:r>
              <a:rPr lang="fi-FI" sz="2400" dirty="0" err="1">
                <a:cs typeface="Calibri Light"/>
              </a:rPr>
              <a:t>name</a:t>
            </a:r>
            <a:r>
              <a:rPr lang="fi-FI" sz="2400" dirty="0">
                <a:cs typeface="Calibri Light"/>
              </a:rPr>
              <a:t> of </a:t>
            </a:r>
            <a:r>
              <a:rPr lang="fi-FI" sz="2400" dirty="0" err="1">
                <a:cs typeface="Calibri Light"/>
              </a:rPr>
              <a:t>the</a:t>
            </a:r>
            <a:r>
              <a:rPr lang="fi-FI" sz="2400" dirty="0">
                <a:cs typeface="Calibri Light"/>
              </a:rPr>
              <a:t> </a:t>
            </a:r>
            <a:r>
              <a:rPr lang="fi-FI" sz="2400" dirty="0" err="1">
                <a:cs typeface="Calibri Light"/>
              </a:rPr>
              <a:t>song</a:t>
            </a:r>
            <a:r>
              <a:rPr lang="fi-FI" sz="2400" dirty="0">
                <a:cs typeface="Calibri Light"/>
              </a:rPr>
              <a:t> is ”Juankoski </a:t>
            </a:r>
            <a:r>
              <a:rPr lang="fi-FI" sz="2400" dirty="0" err="1">
                <a:cs typeface="Calibri Light"/>
              </a:rPr>
              <a:t>here</a:t>
            </a:r>
            <a:r>
              <a:rPr lang="fi-FI" sz="2400" dirty="0">
                <a:cs typeface="Calibri Light"/>
              </a:rPr>
              <a:t> I </a:t>
            </a:r>
            <a:r>
              <a:rPr lang="fi-FI" sz="2400" dirty="0" err="1">
                <a:cs typeface="Calibri Light"/>
              </a:rPr>
              <a:t>come</a:t>
            </a:r>
            <a:r>
              <a:rPr lang="fi-FI" sz="2400" dirty="0">
                <a:cs typeface="Calibri Light"/>
              </a:rPr>
              <a:t>”</a:t>
            </a:r>
          </a:p>
        </p:txBody>
      </p:sp>
      <p:pic>
        <p:nvPicPr>
          <p:cNvPr id="6" name="Kuva 6">
            <a:hlinkClick r:id="" action="ppaction://media"/>
            <a:extLst>
              <a:ext uri="{FF2B5EF4-FFF2-40B4-BE49-F238E27FC236}">
                <a16:creationId xmlns:a16="http://schemas.microsoft.com/office/drawing/2014/main" xmlns="" id="{0D0F3C40-7D67-4DB4-AE7C-1F88F47813F5}"/>
              </a:ext>
            </a:extLst>
          </p:cNvPr>
          <p:cNvPicPr>
            <a:picLocks noRot="1" noChangeAspect="1"/>
          </p:cNvPicPr>
          <p:nvPr>
            <a:videoFile r:link="rId1"/>
          </p:nvPr>
        </p:nvPicPr>
        <p:blipFill>
          <a:blip r:embed="rId3" cstate="print"/>
          <a:stretch>
            <a:fillRect/>
          </a:stretch>
        </p:blipFill>
        <p:spPr>
          <a:xfrm>
            <a:off x="4963296" y="196935"/>
            <a:ext cx="3511379" cy="2170156"/>
          </a:xfrm>
          <a:prstGeom prst="rect">
            <a:avLst/>
          </a:prstGeom>
        </p:spPr>
      </p:pic>
    </p:spTree>
    <p:extLst>
      <p:ext uri="{BB962C8B-B14F-4D97-AF65-F5344CB8AC3E}">
        <p14:creationId xmlns:p14="http://schemas.microsoft.com/office/powerpoint/2010/main" xmlns="" val="1960331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3225D816-A1DE-461E-AC3F-5F10441536F4}"/>
              </a:ext>
            </a:extLst>
          </p:cNvPr>
          <p:cNvSpPr>
            <a:spLocks noGrp="1"/>
          </p:cNvSpPr>
          <p:nvPr>
            <p:ph type="title"/>
          </p:nvPr>
        </p:nvSpPr>
        <p:spPr>
          <a:xfrm>
            <a:off x="780212" y="956805"/>
            <a:ext cx="9976582" cy="5030468"/>
          </a:xfrm>
        </p:spPr>
        <p:txBody>
          <a:bodyPr>
            <a:normAutofit fontScale="90000"/>
          </a:bodyPr>
          <a:lstStyle/>
          <a:p>
            <a:r>
              <a:rPr lang="fi-FI" sz="2400" dirty="0">
                <a:cs typeface="Calibri Light"/>
              </a:rPr>
              <a:t>Tuon laulun lisäksi Juicen muita tunnettuja hittejä ovat mm. Viidestoista yö ja Marilyn.</a:t>
            </a:r>
            <a:r>
              <a:rPr lang="fi-FI" sz="2400" dirty="0">
                <a:latin typeface="Calibri Light"/>
                <a:cs typeface="Calibri Light"/>
              </a:rPr>
              <a:t/>
            </a:r>
            <a:br>
              <a:rPr lang="fi-FI" sz="2400" dirty="0">
                <a:latin typeface="Calibri Light"/>
                <a:cs typeface="Calibri Light"/>
              </a:rPr>
            </a:br>
            <a:r>
              <a:rPr lang="fi-FI" sz="2400" dirty="0">
                <a:cs typeface="Calibri Light"/>
              </a:rPr>
              <a:t>Juice oli melkein koko elämänsä julkisuudessa lukuun ottamatta vuosia 1988-1989. </a:t>
            </a:r>
            <a:r>
              <a:rPr lang="fi-FI" sz="2400" dirty="0">
                <a:latin typeface="Calibri Light"/>
                <a:cs typeface="Calibri Light"/>
              </a:rPr>
              <a:t/>
            </a:r>
            <a:br>
              <a:rPr lang="fi-FI" sz="2400" dirty="0">
                <a:latin typeface="Calibri Light"/>
                <a:cs typeface="Calibri Light"/>
              </a:rPr>
            </a:br>
            <a:r>
              <a:rPr lang="fi-FI" sz="2400" dirty="0">
                <a:cs typeface="Calibri Light"/>
              </a:rPr>
              <a:t>Mutta loppujen lopuksi hän kuoli 24.11.2006 diabetekseen.</a:t>
            </a:r>
            <a:r>
              <a:rPr lang="fi-FI" sz="2400" dirty="0">
                <a:latin typeface="Calibri Light"/>
                <a:cs typeface="Calibri Light"/>
              </a:rPr>
              <a:t/>
            </a:r>
            <a:br>
              <a:rPr lang="fi-FI" sz="2400" dirty="0">
                <a:latin typeface="Calibri Light"/>
                <a:cs typeface="Calibri Light"/>
              </a:rPr>
            </a:br>
            <a:r>
              <a:rPr lang="fi-FI" sz="2400" dirty="0">
                <a:cs typeface="Calibri Light"/>
              </a:rPr>
              <a:t>Hän oli kuollessaan 56-vuotias ja kuolinpaikka oli Tampere.</a:t>
            </a:r>
            <a:r>
              <a:rPr lang="fi-FI" sz="2400" dirty="0">
                <a:latin typeface="Calibri Light"/>
                <a:cs typeface="Calibri Light"/>
              </a:rPr>
              <a:t/>
            </a:r>
            <a:br>
              <a:rPr lang="fi-FI" sz="2400" dirty="0">
                <a:latin typeface="Calibri Light"/>
                <a:cs typeface="Calibri Light"/>
              </a:rPr>
            </a:br>
            <a:r>
              <a:rPr lang="fi-FI" sz="2800" dirty="0">
                <a:cs typeface="Calibri Light"/>
              </a:rPr>
              <a:t>Lähde: Wikipedia.</a:t>
            </a:r>
          </a:p>
          <a:p>
            <a:r>
              <a:rPr lang="fi-FI" sz="2800" dirty="0">
                <a:cs typeface="Calibri Light"/>
              </a:rPr>
              <a:t>__________________________________________________________</a:t>
            </a:r>
          </a:p>
          <a:p>
            <a:r>
              <a:rPr lang="fi-FI" sz="2400" dirty="0" err="1">
                <a:cs typeface="Calibri Light"/>
              </a:rPr>
              <a:t>Juice´s</a:t>
            </a:r>
            <a:r>
              <a:rPr lang="fi-FI" sz="2400" dirty="0">
                <a:cs typeface="Calibri Light"/>
              </a:rPr>
              <a:t> </a:t>
            </a:r>
            <a:r>
              <a:rPr lang="fi-FI" sz="2400" dirty="0" err="1">
                <a:cs typeface="Calibri Light"/>
              </a:rPr>
              <a:t>other</a:t>
            </a:r>
            <a:r>
              <a:rPr lang="fi-FI" sz="2400" dirty="0">
                <a:cs typeface="Calibri Light"/>
              </a:rPr>
              <a:t> songs </a:t>
            </a:r>
            <a:r>
              <a:rPr lang="fi-FI" sz="2400" dirty="0" err="1">
                <a:cs typeface="Calibri Light"/>
              </a:rPr>
              <a:t>e.g</a:t>
            </a:r>
            <a:r>
              <a:rPr lang="fi-FI" sz="2400" dirty="0">
                <a:cs typeface="Calibri Light"/>
              </a:rPr>
              <a:t>.: Marilyn and Viidestoista yö</a:t>
            </a:r>
            <a:r>
              <a:rPr lang="fi-FI" sz="2800" dirty="0">
                <a:cs typeface="Calibri Light"/>
              </a:rPr>
              <a:t>. </a:t>
            </a:r>
          </a:p>
          <a:p>
            <a:r>
              <a:rPr lang="fi-FI" sz="2400" dirty="0">
                <a:cs typeface="Calibri Light"/>
              </a:rPr>
              <a:t>Juice </a:t>
            </a:r>
            <a:r>
              <a:rPr lang="fi-FI" sz="2400" dirty="0" err="1">
                <a:cs typeface="Calibri Light"/>
              </a:rPr>
              <a:t>died</a:t>
            </a:r>
            <a:r>
              <a:rPr lang="fi-FI" sz="2400" dirty="0">
                <a:cs typeface="Calibri Light"/>
              </a:rPr>
              <a:t> 24.11.2006. He </a:t>
            </a:r>
            <a:r>
              <a:rPr lang="fi-FI" sz="2400" dirty="0" err="1">
                <a:cs typeface="Calibri Light"/>
              </a:rPr>
              <a:t>was</a:t>
            </a:r>
            <a:r>
              <a:rPr lang="fi-FI" sz="2400" dirty="0">
                <a:cs typeface="Calibri Light"/>
              </a:rPr>
              <a:t> 56 </a:t>
            </a:r>
            <a:r>
              <a:rPr lang="fi-FI" sz="2400" dirty="0" err="1">
                <a:cs typeface="Calibri Light"/>
              </a:rPr>
              <a:t>years</a:t>
            </a:r>
            <a:r>
              <a:rPr lang="fi-FI" sz="2400" dirty="0">
                <a:cs typeface="Calibri Light"/>
              </a:rPr>
              <a:t> </a:t>
            </a:r>
            <a:r>
              <a:rPr lang="fi-FI" sz="2400" dirty="0" err="1">
                <a:cs typeface="Calibri Light"/>
              </a:rPr>
              <a:t>old</a:t>
            </a:r>
            <a:r>
              <a:rPr lang="fi-FI" sz="2400" dirty="0">
                <a:cs typeface="Calibri Light"/>
              </a:rPr>
              <a:t>. </a:t>
            </a:r>
            <a:r>
              <a:rPr lang="fi-FI" sz="2400" dirty="0" err="1">
                <a:cs typeface="Calibri Light"/>
              </a:rPr>
              <a:t>The</a:t>
            </a:r>
            <a:r>
              <a:rPr lang="fi-FI" sz="2400" dirty="0">
                <a:cs typeface="Calibri Light"/>
              </a:rPr>
              <a:t> </a:t>
            </a:r>
            <a:r>
              <a:rPr lang="fi-FI" sz="2400" dirty="0" err="1">
                <a:cs typeface="Calibri Light"/>
              </a:rPr>
              <a:t>place</a:t>
            </a:r>
            <a:r>
              <a:rPr lang="fi-FI" sz="2400" dirty="0">
                <a:cs typeface="Calibri Light"/>
              </a:rPr>
              <a:t> of </a:t>
            </a:r>
            <a:r>
              <a:rPr lang="fi-FI" sz="2400" dirty="0" err="1">
                <a:cs typeface="Calibri Light"/>
              </a:rPr>
              <a:t>death</a:t>
            </a:r>
            <a:r>
              <a:rPr lang="fi-FI" sz="2400" dirty="0">
                <a:cs typeface="Calibri Light"/>
              </a:rPr>
              <a:t> </a:t>
            </a:r>
            <a:r>
              <a:rPr lang="fi-FI" sz="2400" dirty="0" err="1">
                <a:cs typeface="Calibri Light"/>
              </a:rPr>
              <a:t>was</a:t>
            </a:r>
            <a:r>
              <a:rPr lang="fi-FI" sz="2400" dirty="0">
                <a:cs typeface="Calibri Light"/>
              </a:rPr>
              <a:t> Tampere.</a:t>
            </a:r>
          </a:p>
          <a:p>
            <a:endParaRPr lang="fi-FI" sz="2400">
              <a:cs typeface="Calibri Light"/>
            </a:endParaRPr>
          </a:p>
          <a:p>
            <a:r>
              <a:rPr lang="fi-FI" sz="2400" dirty="0">
                <a:cs typeface="Calibri Light"/>
              </a:rPr>
              <a:t>By: Tuukka and Hilkka</a:t>
            </a:r>
          </a:p>
          <a:p>
            <a:r>
              <a:rPr lang="fi-FI" sz="2400" dirty="0">
                <a:cs typeface="Calibri Light"/>
              </a:rPr>
              <a:t>Class 6th</a:t>
            </a:r>
          </a:p>
          <a:p>
            <a:r>
              <a:rPr lang="fi-FI" sz="2400" dirty="0">
                <a:cs typeface="Calibri Light"/>
              </a:rPr>
              <a:t>Muuruvesi </a:t>
            </a:r>
            <a:r>
              <a:rPr lang="fi-FI" sz="2400" dirty="0" err="1">
                <a:cs typeface="Calibri Light"/>
              </a:rPr>
              <a:t>school</a:t>
            </a:r>
            <a:r>
              <a:rPr lang="fi-FI" sz="2400" dirty="0">
                <a:ea typeface="+mj-lt"/>
                <a:cs typeface="+mj-lt"/>
              </a:rPr>
              <a:t/>
            </a:r>
            <a:br>
              <a:rPr lang="fi-FI" sz="2400" dirty="0">
                <a:ea typeface="+mj-lt"/>
                <a:cs typeface="+mj-lt"/>
              </a:rPr>
            </a:br>
            <a:r>
              <a:rPr lang="fi-FI" sz="2400" dirty="0">
                <a:cs typeface="Calibri Light"/>
              </a:rPr>
              <a:t>Finland</a:t>
            </a:r>
          </a:p>
        </p:txBody>
      </p:sp>
    </p:spTree>
    <p:extLst>
      <p:ext uri="{BB962C8B-B14F-4D97-AF65-F5344CB8AC3E}">
        <p14:creationId xmlns:p14="http://schemas.microsoft.com/office/powerpoint/2010/main" xmlns="" val="2634768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2" descr="Kuva, joka sisältää kohteen henkilö, seinä, nainen, sisä&#10;&#10;Kuvaus luotu, erittäin korkea luotettavuus">
            <a:extLst>
              <a:ext uri="{FF2B5EF4-FFF2-40B4-BE49-F238E27FC236}">
                <a16:creationId xmlns:a16="http://schemas.microsoft.com/office/drawing/2014/main" xmlns="" id="{83D34F5B-625F-47C2-9A67-2DED8F18C189}"/>
              </a:ext>
            </a:extLst>
          </p:cNvPr>
          <p:cNvPicPr>
            <a:picLocks noChangeAspect="1"/>
          </p:cNvPicPr>
          <p:nvPr/>
        </p:nvPicPr>
        <p:blipFill>
          <a:blip r:embed="rId2" cstate="print"/>
          <a:stretch>
            <a:fillRect/>
          </a:stretch>
        </p:blipFill>
        <p:spPr>
          <a:xfrm>
            <a:off x="2124075" y="1685925"/>
            <a:ext cx="6567693" cy="3656018"/>
          </a:xfrm>
          <a:prstGeom prst="rect">
            <a:avLst/>
          </a:prstGeom>
        </p:spPr>
      </p:pic>
    </p:spTree>
    <p:extLst>
      <p:ext uri="{BB962C8B-B14F-4D97-AF65-F5344CB8AC3E}">
        <p14:creationId xmlns:p14="http://schemas.microsoft.com/office/powerpoint/2010/main" xmlns="" val="1150048693"/>
      </p:ext>
    </p:extLst>
  </p:cSld>
  <p:clrMapOvr>
    <a:masterClrMapping/>
  </p:clrMapOvr>
  <p:transition spd="slow">
    <p:wipe/>
  </p:transition>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127</Words>
  <Application>Microsoft Office PowerPoint</Application>
  <PresentationFormat>Mukautettu</PresentationFormat>
  <Paragraphs>17</Paragraphs>
  <Slides>5</Slides>
  <Notes>0</Notes>
  <HiddenSlides>0</HiddenSlides>
  <MMClips>1</MMClips>
  <ScaleCrop>false</ScaleCrop>
  <HeadingPairs>
    <vt:vector size="4" baseType="variant">
      <vt:variant>
        <vt:lpstr>Teema</vt:lpstr>
      </vt:variant>
      <vt:variant>
        <vt:i4>1</vt:i4>
      </vt:variant>
      <vt:variant>
        <vt:lpstr>Dian otsikot</vt:lpstr>
      </vt:variant>
      <vt:variant>
        <vt:i4>5</vt:i4>
      </vt:variant>
    </vt:vector>
  </HeadingPairs>
  <TitlesOfParts>
    <vt:vector size="6" baseType="lpstr">
      <vt:lpstr>Office-teema</vt:lpstr>
      <vt:lpstr>Juice Leskinen</vt:lpstr>
      <vt:lpstr>Juicella oli neljä sisarusta, joista vain yksi pikkuveli ei kuollut lapsena. Juice aloitti säveltämisen jo koulussa ja hän kiinnostui myös kirjallisuudesta, musiikin ohella hän jatkoi myös kirjallisuutta mm. Runojen ja lasten kirjojen parissa. Juicen oli helppo ruveta mukaan kirjallisuuteen koska hänen vanhempansa olivat kannustaneet häntä aina kirjojen pariin. _________________________________________________________________  Juice began composing already at school and he was interested also in  literature. Juice´s parents encouraged him literature.</vt:lpstr>
      <vt:lpstr>Valitsimme Juice Leskinen koska hän syntyi Juankoskella, jonne on täältä Muuruvedeltä vain n.10km.            Juicelle on tehty myös merkkipaalu Juankosken torille jonne hän on myös painattanut kätensä kuvat betoniin. Taustalla soiva biisi on Juicen tekemä laulu joka kertoo Juankoskesta. Laulun nimi on: Juankoski here I come. _________________________________________________________________________  We chose Juice because he lived in Juankoski. It´s 10 km between Muuruvesi and Juankoski. Juice´s hand prints are at Juice´s market place. The song in the background is made by Juice and it tells about Juankoski. The name of the song is ”Juankoski here I come”</vt:lpstr>
      <vt:lpstr>Tuon laulun lisäksi Juicen muita tunnettuja hittejä ovat mm. Viidestoista yö ja Marilyn. Juice oli melkein koko elämänsä julkisuudessa lukuun ottamatta vuosia 1988-1989.  Mutta loppujen lopuksi hän kuoli 24.11.2006 diabetekseen. Hän oli kuollessaan 56-vuotias ja kuolinpaikka oli Tampere. Lähde: Wikipedia. __________________________________________________________ Juice´s other songs e.g.: Marilyn and Viidestoista yö.  Juice died 24.11.2006. He was 56 years old. The place of death was Tampere.  By: Tuukka and Hilkka Class 6th Muuruvesi school Finland</vt:lpstr>
      <vt:lpstr>Dia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Juice Leskinen</dc:title>
  <dc:creator>Auli</dc:creator>
  <cp:lastModifiedBy>Auli</cp:lastModifiedBy>
  <cp:revision>13</cp:revision>
  <dcterms:modified xsi:type="dcterms:W3CDTF">2018-03-28T19:52:20Z</dcterms:modified>
</cp:coreProperties>
</file>