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E60D2-6171-2140-BC1D-255D548ADC76}" type="datetimeFigureOut">
              <a:rPr lang="fi-FI" smtClean="0"/>
              <a:pPr/>
              <a:t>28.3.2018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BB3D4-74E1-B84E-82AA-C45382CFD0D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5854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5489D-63D0-0C48-987F-7F25C077A791}" type="datetimeFigureOut">
              <a:rPr lang="fi-FI" smtClean="0"/>
              <a:pPr/>
              <a:t>28.3.2018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57751-4200-6E4D-9735-5A1D57A75E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1893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200" b="1" dirty="0"/>
              <a:t>Lauri Tähkä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fi-FI" dirty="0"/>
              <a:t>Lauri Tähkän oikea nimi on Jarkko Tapani Suo.</a:t>
            </a:r>
          </a:p>
          <a:p>
            <a:pPr marL="0" indent="0" algn="ctr">
              <a:buNone/>
            </a:pPr>
            <a:r>
              <a:rPr lang="fi-FI" dirty="0"/>
              <a:t>Hän on syntynyt Vaasassa 9.11.1973.</a:t>
            </a:r>
            <a:endParaRPr lang="fi-FI" dirty="0">
              <a:cs typeface="Calibri"/>
            </a:endParaRPr>
          </a:p>
          <a:p>
            <a:pPr marL="0" indent="0" algn="ctr">
              <a:buNone/>
            </a:pPr>
            <a:r>
              <a:rPr lang="fi-FI" dirty="0"/>
              <a:t>Hänen yhtyeenä toimi Revohka, jossa hän lauloi.</a:t>
            </a:r>
            <a:endParaRPr lang="fi-FI" dirty="0">
              <a:cs typeface="Calibri"/>
            </a:endParaRPr>
          </a:p>
          <a:p>
            <a:pPr marL="0" indent="0" algn="ctr">
              <a:buNone/>
            </a:pPr>
            <a:r>
              <a:rPr lang="fi-FI" dirty="0"/>
              <a:t>Tähkä ilmoitti 10.3.2011 sähköpostilla yhtyeen jäsenille halustaan lopettaa.</a:t>
            </a:r>
            <a:r>
              <a:rPr lang="fi-FI" dirty="0">
                <a:ea typeface="+mn-lt"/>
                <a:cs typeface="+mn-lt"/>
              </a:rPr>
              <a:t/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cs typeface="Calibri"/>
              </a:rPr>
              <a:t>______________________________________________</a:t>
            </a:r>
            <a:endParaRPr lang="fi-FI" dirty="0"/>
          </a:p>
          <a:p>
            <a:pPr marL="0" indent="0" algn="ctr">
              <a:buNone/>
            </a:pPr>
            <a:r>
              <a:rPr lang="fi-FI" dirty="0"/>
              <a:t>Lauri </a:t>
            </a:r>
            <a:r>
              <a:rPr lang="fi-FI" dirty="0" err="1"/>
              <a:t>Tähkä's</a:t>
            </a:r>
            <a:r>
              <a:rPr lang="fi-FI" dirty="0"/>
              <a:t> 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is Jarkko Tapani Suo.</a:t>
            </a:r>
          </a:p>
          <a:p>
            <a:pPr marL="0" indent="0" algn="ctr">
              <a:buNone/>
            </a:pPr>
            <a:r>
              <a:rPr lang="fi-FI" dirty="0"/>
              <a:t>He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born</a:t>
            </a:r>
            <a:r>
              <a:rPr lang="fi-FI" dirty="0"/>
              <a:t> in Vaasa 9 November in 1973.  </a:t>
            </a:r>
            <a:endParaRPr lang="fi-FI" dirty="0">
              <a:cs typeface="Calibri"/>
            </a:endParaRPr>
          </a:p>
          <a:p>
            <a:pPr marL="0" indent="0" algn="ctr">
              <a:buNone/>
            </a:pP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band</a:t>
            </a:r>
            <a:r>
              <a:rPr lang="fi-FI" dirty="0"/>
              <a:t> </a:t>
            </a:r>
            <a:r>
              <a:rPr lang="fi-FI" dirty="0" err="1"/>
              <a:t>was</a:t>
            </a:r>
            <a:r>
              <a:rPr lang="fi-FI" dirty="0"/>
              <a:t> Revohka, </a:t>
            </a:r>
            <a:r>
              <a:rPr lang="fi-FI" dirty="0" err="1"/>
              <a:t>where</a:t>
            </a:r>
            <a:r>
              <a:rPr lang="fi-FI" dirty="0"/>
              <a:t> he </a:t>
            </a:r>
            <a:r>
              <a:rPr lang="fi-FI" dirty="0" err="1"/>
              <a:t>sang</a:t>
            </a:r>
            <a:r>
              <a:rPr lang="fi-FI" dirty="0"/>
              <a:t>.</a:t>
            </a:r>
          </a:p>
          <a:p>
            <a:pPr marL="0" indent="0" algn="ctr">
              <a:buNone/>
            </a:pPr>
            <a:r>
              <a:rPr lang="fi-FI" dirty="0"/>
              <a:t>Tähkä </a:t>
            </a:r>
            <a:r>
              <a:rPr lang="fi-FI" dirty="0" err="1"/>
              <a:t>told</a:t>
            </a:r>
            <a:r>
              <a:rPr lang="fi-FI" dirty="0"/>
              <a:t> 10 </a:t>
            </a:r>
            <a:r>
              <a:rPr lang="fi-FI" dirty="0" err="1"/>
              <a:t>March</a:t>
            </a:r>
            <a:r>
              <a:rPr lang="fi-FI" dirty="0"/>
              <a:t> in 2011 in </a:t>
            </a:r>
            <a:r>
              <a:rPr lang="fi-FI" dirty="0" err="1"/>
              <a:t>email</a:t>
            </a:r>
            <a:r>
              <a:rPr lang="fi-FI" dirty="0"/>
              <a:t> to </a:t>
            </a:r>
            <a:r>
              <a:rPr lang="fi-FI" dirty="0" err="1"/>
              <a:t>band</a:t>
            </a:r>
            <a:r>
              <a:rPr lang="fi-FI" dirty="0"/>
              <a:t> he </a:t>
            </a:r>
            <a:r>
              <a:rPr lang="fi-FI" dirty="0" err="1"/>
              <a:t>wants</a:t>
            </a:r>
            <a:r>
              <a:rPr lang="fi-FI" dirty="0"/>
              <a:t> to stop.</a:t>
            </a:r>
          </a:p>
          <a:p>
            <a:pPr marL="0" indent="0" algn="ctr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741556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4800" b="1" dirty="0"/>
              <a:t>Polte (</a:t>
            </a:r>
            <a:r>
              <a:rPr lang="fi-FI" sz="4800" b="1" dirty="0" err="1"/>
              <a:t>burning</a:t>
            </a:r>
            <a:r>
              <a:rPr lang="fi-FI" sz="4800" b="1" dirty="0"/>
              <a:t>)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017" b="10017"/>
          <a:stretch>
            <a:fillRect/>
          </a:stretch>
        </p:blipFill>
        <p:spPr>
          <a:xfrm>
            <a:off x="5212182" y="457200"/>
            <a:ext cx="6172200" cy="5842303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7" y="1838644"/>
            <a:ext cx="3932237" cy="3811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2000" dirty="0"/>
              <a:t>Lopettamisen jälkeen Tähkä julkaisi ensimmäisen sooloalbuminsa Polte 26.10.2011. </a:t>
            </a:r>
          </a:p>
          <a:p>
            <a:r>
              <a:rPr lang="fi-FI" sz="2000" dirty="0"/>
              <a:t>Tässä albumissa on mm. kappaleet: Syyskuun kyy, Polte ja Pieni ihminen.</a:t>
            </a:r>
            <a:r>
              <a:rPr lang="fi-FI" sz="2000" dirty="0">
                <a:ea typeface="+mn-lt"/>
                <a:cs typeface="+mn-lt"/>
              </a:rPr>
              <a:t/>
            </a:r>
            <a:br>
              <a:rPr lang="fi-FI" sz="2000" dirty="0">
                <a:ea typeface="+mn-lt"/>
                <a:cs typeface="+mn-lt"/>
              </a:rPr>
            </a:br>
            <a:r>
              <a:rPr lang="fi-FI" sz="2000" dirty="0">
                <a:cs typeface="Calibri"/>
              </a:rPr>
              <a:t>______________________________</a:t>
            </a:r>
            <a:endParaRPr lang="fi-FI" sz="2000" dirty="0"/>
          </a:p>
          <a:p>
            <a:r>
              <a:rPr lang="fi-FI" sz="2000" dirty="0" err="1">
                <a:cs typeface="Calibri"/>
              </a:rPr>
              <a:t>After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stopping</a:t>
            </a:r>
            <a:r>
              <a:rPr lang="fi-FI" sz="2000" dirty="0">
                <a:cs typeface="Calibri"/>
              </a:rPr>
              <a:t> Tähkä </a:t>
            </a:r>
            <a:r>
              <a:rPr lang="fi-FI" sz="2000" dirty="0" err="1">
                <a:cs typeface="Calibri"/>
              </a:rPr>
              <a:t>published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his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first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solo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album</a:t>
            </a:r>
            <a:r>
              <a:rPr lang="fi-FI" sz="2000" dirty="0">
                <a:cs typeface="Calibri"/>
              </a:rPr>
              <a:t> Polte (</a:t>
            </a:r>
            <a:r>
              <a:rPr lang="fi-FI" sz="2000" dirty="0" err="1">
                <a:cs typeface="Calibri"/>
              </a:rPr>
              <a:t>burning</a:t>
            </a:r>
            <a:r>
              <a:rPr lang="fi-FI" sz="2000" dirty="0">
                <a:cs typeface="Calibri"/>
              </a:rPr>
              <a:t>) 26.10.2011.</a:t>
            </a:r>
          </a:p>
          <a:p>
            <a:r>
              <a:rPr lang="fi-FI" sz="2000" dirty="0" err="1">
                <a:cs typeface="Calibri"/>
              </a:rPr>
              <a:t>This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album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has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e.g</a:t>
            </a:r>
            <a:r>
              <a:rPr lang="fi-FI" sz="2000" dirty="0">
                <a:cs typeface="Calibri"/>
              </a:rPr>
              <a:t>. </a:t>
            </a:r>
            <a:r>
              <a:rPr lang="fi-FI" sz="2000" dirty="0" err="1">
                <a:cs typeface="Calibri"/>
              </a:rPr>
              <a:t>songs</a:t>
            </a:r>
            <a:r>
              <a:rPr lang="fi-FI" sz="2000" dirty="0">
                <a:cs typeface="Calibri"/>
              </a:rPr>
              <a:t>: </a:t>
            </a:r>
          </a:p>
          <a:p>
            <a:r>
              <a:rPr lang="fi-FI" sz="2000" dirty="0">
                <a:cs typeface="Calibri"/>
              </a:rPr>
              <a:t>Syyskuun kyy (</a:t>
            </a:r>
            <a:r>
              <a:rPr lang="fi-FI" sz="2000" dirty="0" err="1">
                <a:cs typeface="Calibri"/>
              </a:rPr>
              <a:t>September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adder</a:t>
            </a:r>
            <a:r>
              <a:rPr lang="fi-FI" sz="2000" dirty="0">
                <a:cs typeface="Calibri"/>
              </a:rPr>
              <a:t>), Polte (</a:t>
            </a:r>
            <a:r>
              <a:rPr lang="fi-FI" sz="2000" dirty="0" err="1">
                <a:cs typeface="Calibri"/>
              </a:rPr>
              <a:t>Burning</a:t>
            </a:r>
            <a:r>
              <a:rPr lang="fi-FI" sz="2000" dirty="0">
                <a:cs typeface="Calibri"/>
              </a:rPr>
              <a:t>) and Pieni ihminen (A Little </a:t>
            </a:r>
            <a:r>
              <a:rPr lang="fi-FI" sz="2000" dirty="0" err="1">
                <a:cs typeface="Calibri"/>
              </a:rPr>
              <a:t>child</a:t>
            </a:r>
            <a:r>
              <a:rPr lang="fi-FI" sz="2000" dirty="0"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486189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01810" y="1284236"/>
            <a:ext cx="5181600" cy="4233132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fi-FI" dirty="0"/>
              <a:t>Toinen Tähkän albumi oli Hurmaan, jonka hän julkaisi 27.9.2013. Albumista löytyy kappaleet Saat syttymään, Puolikas ja Orjan suu</a:t>
            </a:r>
            <a:r>
              <a:rPr lang="fi-FI" dirty="0">
                <a:ea typeface="+mn-lt"/>
                <a:cs typeface="+mn-lt"/>
              </a:rPr>
              <a:t/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cs typeface="Calibri"/>
              </a:rPr>
              <a:t>______________</a:t>
            </a:r>
          </a:p>
          <a:p>
            <a:pPr marL="0" indent="0" algn="ctr">
              <a:buNone/>
            </a:pPr>
            <a:r>
              <a:rPr lang="fi-FI" dirty="0"/>
              <a:t>Second </a:t>
            </a:r>
            <a:r>
              <a:rPr lang="fi-FI" dirty="0" err="1"/>
              <a:t>Tähkä´s</a:t>
            </a:r>
            <a:r>
              <a:rPr lang="fi-FI" dirty="0"/>
              <a:t> </a:t>
            </a:r>
            <a:r>
              <a:rPr lang="fi-FI" dirty="0" err="1"/>
              <a:t>album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Hurmaan (Like </a:t>
            </a:r>
            <a:r>
              <a:rPr lang="fi-FI" dirty="0" err="1"/>
              <a:t>charm</a:t>
            </a:r>
            <a:r>
              <a:rPr lang="fi-FI" dirty="0"/>
              <a:t>), </a:t>
            </a:r>
            <a:r>
              <a:rPr lang="fi-FI" dirty="0" err="1"/>
              <a:t>which</a:t>
            </a:r>
            <a:r>
              <a:rPr lang="fi-FI" dirty="0"/>
              <a:t> he </a:t>
            </a:r>
            <a:r>
              <a:rPr lang="fi-FI" dirty="0" err="1"/>
              <a:t>published</a:t>
            </a:r>
            <a:r>
              <a:rPr lang="fi-FI" dirty="0"/>
              <a:t> </a:t>
            </a:r>
            <a:r>
              <a:rPr lang="fi-FI" dirty="0">
                <a:cs typeface="Calibri"/>
              </a:rPr>
              <a:t/>
            </a:r>
            <a:br>
              <a:rPr lang="fi-FI" dirty="0">
                <a:cs typeface="Calibri"/>
              </a:rPr>
            </a:br>
            <a:r>
              <a:rPr lang="fi-FI" dirty="0"/>
              <a:t>27 </a:t>
            </a:r>
            <a:r>
              <a:rPr lang="fi-FI" dirty="0" err="1"/>
              <a:t>September</a:t>
            </a:r>
            <a:r>
              <a:rPr lang="fi-FI" dirty="0"/>
              <a:t> in 2013. </a:t>
            </a:r>
            <a:r>
              <a:rPr lang="fi-FI" dirty="0" err="1"/>
              <a:t>Album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found</a:t>
            </a:r>
            <a:r>
              <a:rPr lang="fi-FI" dirty="0"/>
              <a:t> </a:t>
            </a:r>
            <a:r>
              <a:rPr lang="fi-FI" dirty="0" err="1"/>
              <a:t>songs</a:t>
            </a:r>
            <a:r>
              <a:rPr lang="fi-FI" dirty="0"/>
              <a:t> Saat syttymään (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ignidet</a:t>
            </a:r>
            <a:r>
              <a:rPr lang="fi-FI" dirty="0"/>
              <a:t>), Puolikas (</a:t>
            </a:r>
            <a:r>
              <a:rPr lang="fi-FI" dirty="0" err="1"/>
              <a:t>Half</a:t>
            </a:r>
            <a:r>
              <a:rPr lang="fi-FI" dirty="0"/>
              <a:t>) and Orjan suu (Slave </a:t>
            </a:r>
            <a:r>
              <a:rPr lang="fi-FI" dirty="0" err="1"/>
              <a:t>mouth</a:t>
            </a:r>
            <a:r>
              <a:rPr lang="fi-FI" dirty="0"/>
              <a:t>).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0" y="1225133"/>
            <a:ext cx="5181600" cy="4351338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fi-FI" dirty="0"/>
              <a:t>Hurmaan jälkeen hän julkaisi uuden albumin nimeltään Vien </a:t>
            </a:r>
            <a:r>
              <a:rPr lang="fi-FI" dirty="0" err="1"/>
              <a:t>sut</a:t>
            </a:r>
            <a:r>
              <a:rPr lang="fi-FI" dirty="0"/>
              <a:t> täältä kotiin. Albumissa on mm. Morsian, Minun Suomeni ja Sinä olet minun. Albumi julkaistiin 16.9.2016.</a:t>
            </a:r>
            <a:r>
              <a:rPr lang="fi-FI" dirty="0">
                <a:ea typeface="+mn-lt"/>
                <a:cs typeface="+mn-lt"/>
              </a:rPr>
              <a:t/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cs typeface="Calibri"/>
              </a:rPr>
              <a:t>_____________</a:t>
            </a:r>
          </a:p>
          <a:p>
            <a:pPr marL="0" indent="0" algn="ctr">
              <a:buNone/>
            </a:pPr>
            <a:r>
              <a:rPr lang="fi-FI" dirty="0" err="1"/>
              <a:t>After</a:t>
            </a:r>
            <a:r>
              <a:rPr lang="fi-FI" dirty="0"/>
              <a:t> Hurmaan (Like </a:t>
            </a:r>
            <a:r>
              <a:rPr lang="fi-FI" dirty="0" err="1"/>
              <a:t>charm</a:t>
            </a:r>
            <a:r>
              <a:rPr lang="fi-FI" dirty="0"/>
              <a:t>) he </a:t>
            </a:r>
            <a:r>
              <a:rPr lang="fi-FI" dirty="0" err="1"/>
              <a:t>published</a:t>
            </a:r>
            <a:r>
              <a:rPr lang="fi-FI" dirty="0"/>
              <a:t> 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album</a:t>
            </a:r>
            <a:r>
              <a:rPr lang="fi-FI" dirty="0"/>
              <a:t> </a:t>
            </a:r>
            <a:r>
              <a:rPr lang="fi-FI" dirty="0" err="1"/>
              <a:t>called</a:t>
            </a:r>
            <a:r>
              <a:rPr lang="fi-FI" dirty="0"/>
              <a:t> Vien </a:t>
            </a:r>
            <a:r>
              <a:rPr lang="fi-FI" dirty="0" err="1"/>
              <a:t>sut</a:t>
            </a:r>
            <a:r>
              <a:rPr lang="fi-FI" dirty="0"/>
              <a:t> täältä kotiin (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to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home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) </a:t>
            </a:r>
            <a:r>
              <a:rPr lang="fi-FI" dirty="0" err="1"/>
              <a:t>Album</a:t>
            </a: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Morsian (</a:t>
            </a:r>
            <a:r>
              <a:rPr lang="fi-FI" dirty="0" err="1"/>
              <a:t>Bride</a:t>
            </a:r>
            <a:r>
              <a:rPr lang="fi-FI" dirty="0"/>
              <a:t>), Minun Suomeni (My Finland) and Sinä olet minun (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mine</a:t>
            </a:r>
            <a:r>
              <a:rPr lang="fi-FI" dirty="0"/>
              <a:t>).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album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published</a:t>
            </a:r>
            <a:r>
              <a:rPr lang="fi-FI" dirty="0"/>
              <a:t> 16 </a:t>
            </a:r>
            <a:r>
              <a:rPr lang="fi-FI" dirty="0" err="1"/>
              <a:t>September</a:t>
            </a:r>
            <a:r>
              <a:rPr lang="fi-FI" dirty="0"/>
              <a:t> in 2016.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8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679130"/>
            <a:ext cx="10515600" cy="559473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i-FI" dirty="0"/>
              <a:t>Valitsimme Lauri Tähkän, koska hän tuli meille </a:t>
            </a:r>
          </a:p>
          <a:p>
            <a:pPr marL="0" indent="0" algn="ctr">
              <a:buNone/>
            </a:pPr>
            <a:r>
              <a:rPr lang="fi-FI" dirty="0"/>
              <a:t>mieleen ja sopi meille molemmille. </a:t>
            </a:r>
          </a:p>
          <a:p>
            <a:pPr marL="0" indent="0" algn="ctr">
              <a:buNone/>
            </a:pPr>
            <a:r>
              <a:rPr lang="fi-FI" dirty="0"/>
              <a:t>Hänellä on muutenkin hyviä kappaleita.</a:t>
            </a:r>
            <a:r>
              <a:rPr lang="fi-FI" dirty="0">
                <a:ea typeface="+mn-lt"/>
                <a:cs typeface="+mn-lt"/>
              </a:rPr>
              <a:t/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cs typeface="Calibri"/>
              </a:rPr>
              <a:t>__________________</a:t>
            </a:r>
            <a:endParaRPr lang="fi-FI" dirty="0"/>
          </a:p>
          <a:p>
            <a:pPr marL="0" indent="0" algn="ctr"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>
                <a:cs typeface="Calibri"/>
              </a:rPr>
              <a:t>chose</a:t>
            </a:r>
            <a:r>
              <a:rPr lang="fi-FI" dirty="0">
                <a:cs typeface="Calibri"/>
              </a:rPr>
              <a:t> Lauri Tähkä, </a:t>
            </a:r>
            <a:r>
              <a:rPr lang="fi-FI" dirty="0" err="1">
                <a:cs typeface="Calibri"/>
              </a:rPr>
              <a:t>because</a:t>
            </a:r>
            <a:r>
              <a:rPr lang="fi-FI" dirty="0">
                <a:cs typeface="Calibri"/>
              </a:rPr>
              <a:t> he </a:t>
            </a:r>
            <a:r>
              <a:rPr lang="fi-FI" dirty="0" err="1">
                <a:cs typeface="Calibri"/>
              </a:rPr>
              <a:t>came</a:t>
            </a:r>
            <a:r>
              <a:rPr lang="fi-FI" dirty="0">
                <a:cs typeface="Calibri"/>
              </a:rPr>
              <a:t> into </a:t>
            </a:r>
            <a:r>
              <a:rPr lang="fi-FI" dirty="0" err="1">
                <a:cs typeface="Calibri"/>
              </a:rPr>
              <a:t>our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minds</a:t>
            </a:r>
            <a:r>
              <a:rPr lang="fi-FI" dirty="0">
                <a:cs typeface="Calibri"/>
              </a:rPr>
              <a:t> </a:t>
            </a:r>
            <a:r>
              <a:rPr lang="fi-FI" dirty="0">
                <a:ea typeface="+mn-lt"/>
                <a:cs typeface="+mn-lt"/>
              </a:rPr>
              <a:t/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cs typeface="Calibri"/>
              </a:rPr>
              <a:t>and </a:t>
            </a:r>
            <a:r>
              <a:rPr lang="fi-FI" dirty="0" err="1">
                <a:cs typeface="Calibri"/>
              </a:rPr>
              <a:t>we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both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like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him</a:t>
            </a:r>
            <a:r>
              <a:rPr lang="fi-FI" dirty="0">
                <a:cs typeface="Calibri"/>
              </a:rPr>
              <a:t>. He </a:t>
            </a:r>
            <a:r>
              <a:rPr lang="fi-FI" dirty="0" err="1">
                <a:cs typeface="Calibri"/>
              </a:rPr>
              <a:t>has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good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songs</a:t>
            </a:r>
            <a:r>
              <a:rPr lang="fi-FI" dirty="0">
                <a:cs typeface="Calibri"/>
              </a:rPr>
              <a:t>.</a:t>
            </a:r>
          </a:p>
          <a:p>
            <a:pPr marL="0" indent="0" algn="ctr">
              <a:buNone/>
            </a:pPr>
            <a:endParaRPr lang="fi-FI" dirty="0">
              <a:cs typeface="Calibri"/>
            </a:endParaRPr>
          </a:p>
          <a:p>
            <a:pPr marL="0" indent="0" algn="ctr">
              <a:buNone/>
            </a:pPr>
            <a:r>
              <a:rPr lang="fi-FI" dirty="0">
                <a:cs typeface="Calibri"/>
              </a:rPr>
              <a:t>By: Sonja and Tiia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5th </a:t>
            </a:r>
            <a:r>
              <a:rPr lang="fi-FI" dirty="0" err="1">
                <a:cs typeface="Calibri"/>
              </a:rPr>
              <a:t>class</a:t>
            </a:r>
            <a:r>
              <a:rPr lang="fi-FI" dirty="0">
                <a:cs typeface="Calibri"/>
              </a:rPr>
              <a:t/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Muuruvesi School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Finland</a:t>
            </a:r>
          </a:p>
        </p:txBody>
      </p:sp>
      <p:pic>
        <p:nvPicPr>
          <p:cNvPr id="4" name="Lauri-T-hk-Minun-suomeni-ytmp3.com">
            <a:hlinkClick r:id="" action="ppaction://media"/>
            <a:extLst>
              <a:ext uri="{FF2B5EF4-FFF2-40B4-BE49-F238E27FC236}">
                <a16:creationId xmlns:a16="http://schemas.microsoft.com/office/drawing/2014/main" xmlns="" id="{00AA0E4F-89BC-4DA7-97D4-335689801F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686" y="4512274"/>
            <a:ext cx="838200" cy="8382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FF26465B-7FF8-42A9-AC7B-A116F6A3EBC7}"/>
              </a:ext>
            </a:extLst>
          </p:cNvPr>
          <p:cNvSpPr txBox="1"/>
          <p:nvPr/>
        </p:nvSpPr>
        <p:spPr>
          <a:xfrm>
            <a:off x="1007073" y="542461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/>
              <a:t>"Suomeni"</a:t>
            </a:r>
            <a:r>
              <a:rPr lang="fi-FI" dirty="0">
                <a:cs typeface="Calibri"/>
              </a:rPr>
              <a:t> (My Finland)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18723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-1584638"/>
            <a:ext cx="10515600" cy="355735"/>
          </a:xfrm>
        </p:spPr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 flipV="1">
            <a:off x="839788" y="-2021221"/>
            <a:ext cx="5157787" cy="1131883"/>
          </a:xfrm>
        </p:spPr>
        <p:txBody>
          <a:bodyPr>
            <a:normAutofit fontScale="32500" lnSpcReduction="20000"/>
          </a:bodyPr>
          <a:lstStyle/>
          <a:p>
            <a:endParaRPr lang="fi-FI"/>
          </a:p>
        </p:txBody>
      </p:sp>
      <p:pic>
        <p:nvPicPr>
          <p:cNvPr id="7" name="Kuva 7" descr="Kuva, joka sisältää kohteen henkilö, mies, ulko, ruoho&#10;&#10;Kuvaus luotu, erittäin korkea luotettavuus">
            <a:extLst>
              <a:ext uri="{FF2B5EF4-FFF2-40B4-BE49-F238E27FC236}">
                <a16:creationId xmlns:a16="http://schemas.microsoft.com/office/drawing/2014/main" xmlns="" id="{A8FE91B8-ABCE-4C2F-9448-F1838EC25A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9086" y="503007"/>
            <a:ext cx="4701044" cy="2995457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-2473973"/>
            <a:ext cx="5183188" cy="194037"/>
          </a:xfrm>
        </p:spPr>
        <p:txBody>
          <a:bodyPr>
            <a:normAutofit fontScale="32500" lnSpcReduction="20000"/>
          </a:bodyPr>
          <a:lstStyle/>
          <a:p>
            <a:endParaRPr lang="fi-FI"/>
          </a:p>
        </p:txBody>
      </p:sp>
      <p:pic>
        <p:nvPicPr>
          <p:cNvPr id="9" name="Kuva 9" descr="Kuva, joka sisältää kohteen mies, henkilö, pöytä, etu&#10;&#10;Kuvaus luotu, erittäin korkea luotettavuus">
            <a:extLst>
              <a:ext uri="{FF2B5EF4-FFF2-40B4-BE49-F238E27FC236}">
                <a16:creationId xmlns:a16="http://schemas.microsoft.com/office/drawing/2014/main" xmlns="" id="{9F60D294-44EE-46D8-895C-80C4B78A0B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82694" y="3623469"/>
            <a:ext cx="2686050" cy="1704975"/>
          </a:xfrm>
          <a:prstGeom prst="rect">
            <a:avLst/>
          </a:prstGeom>
        </p:spPr>
      </p:pic>
      <p:pic>
        <p:nvPicPr>
          <p:cNvPr id="11" name="Kuva 11" descr="Kuva, joka sisältää kohteen rakennus, mies, ulko, henkilö&#10;&#10;Kuvaus luotu, erittäin korkea luotettavuus">
            <a:extLst>
              <a:ext uri="{FF2B5EF4-FFF2-40B4-BE49-F238E27FC236}">
                <a16:creationId xmlns:a16="http://schemas.microsoft.com/office/drawing/2014/main" xmlns="" id="{6A2B8FE8-43EF-434E-B71A-57F32051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752" y="2541921"/>
            <a:ext cx="4739603" cy="33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399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202</TotalTime>
  <Words>140</Words>
  <Application>Microsoft Office PowerPoint</Application>
  <PresentationFormat>Mukautettu</PresentationFormat>
  <Paragraphs>26</Paragraphs>
  <Slides>5</Slides>
  <Notes>0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Lauri Tähkä</vt:lpstr>
      <vt:lpstr>Polte (burning)</vt:lpstr>
      <vt:lpstr>Dia 3</vt:lpstr>
      <vt:lpstr>Dia 4</vt:lpstr>
      <vt:lpstr>Dia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Ukkonen Sonja Kaarina</dc:creator>
  <cp:lastModifiedBy>Auli</cp:lastModifiedBy>
  <cp:revision>157</cp:revision>
  <dcterms:created xsi:type="dcterms:W3CDTF">2018-03-19T06:50:15Z</dcterms:created>
  <dcterms:modified xsi:type="dcterms:W3CDTF">2018-03-28T20:18:53Z</dcterms:modified>
</cp:coreProperties>
</file>