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53C5-5964-4E41-853F-358CC252DE75}" type="datetimeFigureOut">
              <a:rPr lang="el-GR" smtClean="0"/>
              <a:pPr/>
              <a:t>3/3/2016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85CA-6AD9-4141-928D-2BB25E7A550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53C5-5964-4E41-853F-358CC252DE75}" type="datetimeFigureOut">
              <a:rPr lang="el-GR" smtClean="0"/>
              <a:pPr/>
              <a:t>3/3/2016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85CA-6AD9-4141-928D-2BB25E7A550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53C5-5964-4E41-853F-358CC252DE75}" type="datetimeFigureOut">
              <a:rPr lang="el-GR" smtClean="0"/>
              <a:pPr/>
              <a:t>3/3/2016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85CA-6AD9-4141-928D-2BB25E7A550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53C5-5964-4E41-853F-358CC252DE75}" type="datetimeFigureOut">
              <a:rPr lang="el-GR" smtClean="0"/>
              <a:pPr/>
              <a:t>3/3/2016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85CA-6AD9-4141-928D-2BB25E7A550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53C5-5964-4E41-853F-358CC252DE75}" type="datetimeFigureOut">
              <a:rPr lang="el-GR" smtClean="0"/>
              <a:pPr/>
              <a:t>3/3/2016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85CA-6AD9-4141-928D-2BB25E7A550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53C5-5964-4E41-853F-358CC252DE75}" type="datetimeFigureOut">
              <a:rPr lang="el-GR" smtClean="0"/>
              <a:pPr/>
              <a:t>3/3/2016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85CA-6AD9-4141-928D-2BB25E7A550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53C5-5964-4E41-853F-358CC252DE75}" type="datetimeFigureOut">
              <a:rPr lang="el-GR" smtClean="0"/>
              <a:pPr/>
              <a:t>3/3/2016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85CA-6AD9-4141-928D-2BB25E7A550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53C5-5964-4E41-853F-358CC252DE75}" type="datetimeFigureOut">
              <a:rPr lang="el-GR" smtClean="0"/>
              <a:pPr/>
              <a:t>3/3/2016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85CA-6AD9-4141-928D-2BB25E7A550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53C5-5964-4E41-853F-358CC252DE75}" type="datetimeFigureOut">
              <a:rPr lang="el-GR" smtClean="0"/>
              <a:pPr/>
              <a:t>3/3/2016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85CA-6AD9-4141-928D-2BB25E7A550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53C5-5964-4E41-853F-358CC252DE75}" type="datetimeFigureOut">
              <a:rPr lang="el-GR" smtClean="0"/>
              <a:pPr/>
              <a:t>3/3/2016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85CA-6AD9-4141-928D-2BB25E7A550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B53C5-5964-4E41-853F-358CC252DE75}" type="datetimeFigureOut">
              <a:rPr lang="el-GR" smtClean="0"/>
              <a:pPr/>
              <a:t>3/3/2016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685CA-6AD9-4141-928D-2BB25E7A550F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B53C5-5964-4E41-853F-358CC252DE75}" type="datetimeFigureOut">
              <a:rPr lang="el-GR" smtClean="0"/>
              <a:pPr/>
              <a:t>3/3/2016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685CA-6AD9-4141-928D-2BB25E7A550F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ASTIKI SCHOLI 11</a:t>
            </a:r>
            <a:r>
              <a:rPr lang="en-US" baseline="30000" dirty="0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 PRIMARY SCHOOL OF CHIOS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>
              <a:solidFill>
                <a:srgbClr val="002060"/>
              </a:solidFill>
            </a:endParaRPr>
          </a:p>
          <a:p>
            <a:r>
              <a:rPr lang="en-US" dirty="0" smtClean="0">
                <a:solidFill>
                  <a:srgbClr val="002060"/>
                </a:solidFill>
              </a:rPr>
              <a:t>OUR STUDENTS’ CREATIONS</a:t>
            </a:r>
            <a:endParaRPr lang="el-GR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949280"/>
            <a:ext cx="5486400" cy="90872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CHILD WITH A DOVE -PICASSO- SPAIN</a:t>
            </a:r>
          </a:p>
          <a:p>
            <a:r>
              <a:rPr lang="en-US" sz="2400" dirty="0" smtClean="0"/>
              <a:t>                           CLASS D2</a:t>
            </a:r>
            <a:endParaRPr lang="el-GR" sz="2400" dirty="0"/>
          </a:p>
        </p:txBody>
      </p:sp>
      <p:pic>
        <p:nvPicPr>
          <p:cNvPr id="5122" name="Picture 2" descr="D:\101___02\IMG_0165.JPG"/>
          <p:cNvPicPr>
            <a:picLocks noChangeAspect="1" noChangeArrowheads="1"/>
          </p:cNvPicPr>
          <p:nvPr/>
        </p:nvPicPr>
        <p:blipFill>
          <a:blip r:embed="rId2" cstate="print"/>
          <a:srcRect l="4402" t="8253" r="4677" b="3668"/>
          <a:stretch>
            <a:fillRect/>
          </a:stretch>
        </p:blipFill>
        <p:spPr bwMode="auto">
          <a:xfrm>
            <a:off x="323528" y="0"/>
            <a:ext cx="8314067" cy="60403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101___02\IMG_0184.JPG"/>
          <p:cNvPicPr>
            <a:picLocks noChangeAspect="1" noChangeArrowheads="1"/>
          </p:cNvPicPr>
          <p:nvPr/>
        </p:nvPicPr>
        <p:blipFill>
          <a:blip r:embed="rId2" cstate="print"/>
          <a:srcRect l="35763" t="3118" r="32737" b="1467"/>
          <a:stretch>
            <a:fillRect/>
          </a:stretch>
        </p:blipFill>
        <p:spPr bwMode="auto">
          <a:xfrm>
            <a:off x="2915816" y="314479"/>
            <a:ext cx="4752528" cy="6543521"/>
          </a:xfrm>
          <a:prstGeom prst="rect">
            <a:avLst/>
          </a:prstGeom>
          <a:noFill/>
        </p:spPr>
      </p:pic>
      <p:sp>
        <p:nvSpPr>
          <p:cNvPr id="6" name="5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7278688" cy="14906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CLASS E1</a:t>
            </a:r>
          </a:p>
          <a:p>
            <a:r>
              <a:rPr lang="en-US" sz="2400" dirty="0" smtClean="0"/>
              <a:t>RENE MAGRITTE</a:t>
            </a:r>
          </a:p>
          <a:p>
            <a:r>
              <a:rPr lang="en-US" sz="2400" dirty="0" smtClean="0"/>
              <a:t>BELGIUM 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6021288"/>
            <a:ext cx="5486400" cy="83671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CLASS E2</a:t>
            </a:r>
            <a:endParaRPr lang="el-GR" sz="2400" dirty="0"/>
          </a:p>
        </p:txBody>
      </p:sp>
      <p:pic>
        <p:nvPicPr>
          <p:cNvPr id="7170" name="Picture 2" descr="D:\101___02\IMG_0175.JPG"/>
          <p:cNvPicPr>
            <a:picLocks noChangeAspect="1" noChangeArrowheads="1"/>
          </p:cNvPicPr>
          <p:nvPr/>
        </p:nvPicPr>
        <p:blipFill>
          <a:blip r:embed="rId2" cstate="print"/>
          <a:srcRect l="12380" t="2017" r="8391" b="3301"/>
          <a:stretch>
            <a:fillRect/>
          </a:stretch>
        </p:blipFill>
        <p:spPr bwMode="auto">
          <a:xfrm>
            <a:off x="0" y="1"/>
            <a:ext cx="9143999" cy="5949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6053138"/>
            <a:ext cx="5486400" cy="80486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CLASS F</a:t>
            </a:r>
          </a:p>
          <a:p>
            <a:r>
              <a:rPr lang="en-US" sz="2400" dirty="0" smtClean="0"/>
              <a:t>MIRO -SPAIN</a:t>
            </a:r>
            <a:endParaRPr lang="el-GR" sz="2400" dirty="0"/>
          </a:p>
        </p:txBody>
      </p:sp>
      <p:pic>
        <p:nvPicPr>
          <p:cNvPr id="12290" name="Picture 2" descr="D:\neos\IMG_0213.JPG"/>
          <p:cNvPicPr>
            <a:picLocks noChangeAspect="1" noChangeArrowheads="1"/>
          </p:cNvPicPr>
          <p:nvPr/>
        </p:nvPicPr>
        <p:blipFill>
          <a:blip r:embed="rId2" cstate="print"/>
          <a:srcRect l="2568" r="2568"/>
          <a:stretch>
            <a:fillRect/>
          </a:stretch>
        </p:blipFill>
        <p:spPr bwMode="auto">
          <a:xfrm>
            <a:off x="1901879" y="0"/>
            <a:ext cx="510367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021288"/>
            <a:ext cx="7278688" cy="836712"/>
          </a:xfrm>
        </p:spPr>
        <p:txBody>
          <a:bodyPr>
            <a:normAutofit/>
          </a:bodyPr>
          <a:lstStyle/>
          <a:p>
            <a:r>
              <a:rPr lang="en-US" sz="2400" b="0" dirty="0" smtClean="0"/>
              <a:t>CLASS F</a:t>
            </a:r>
            <a:br>
              <a:rPr lang="en-US" sz="2400" b="0" dirty="0" smtClean="0"/>
            </a:br>
            <a:r>
              <a:rPr lang="en-US" sz="2400" b="0" dirty="0" smtClean="0"/>
              <a:t>MIRO- SPAIN</a:t>
            </a:r>
            <a:endParaRPr lang="el-GR" sz="2400" b="0" dirty="0"/>
          </a:p>
        </p:txBody>
      </p:sp>
      <p:pic>
        <p:nvPicPr>
          <p:cNvPr id="11266" name="Picture 2" descr="D:\neos\IMG_02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6053138"/>
            <a:ext cx="5486400" cy="80486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CLASS F</a:t>
            </a:r>
          </a:p>
          <a:p>
            <a:r>
              <a:rPr lang="en-US" sz="2400" dirty="0" smtClean="0"/>
              <a:t>MIRO -SPAIN</a:t>
            </a:r>
            <a:endParaRPr lang="el-GR" sz="2400" dirty="0"/>
          </a:p>
        </p:txBody>
      </p:sp>
      <p:pic>
        <p:nvPicPr>
          <p:cNvPr id="13314" name="Picture 2" descr="D:\neos\IMG_0215.JPG"/>
          <p:cNvPicPr>
            <a:picLocks noChangeAspect="1" noChangeArrowheads="1"/>
          </p:cNvPicPr>
          <p:nvPr/>
        </p:nvPicPr>
        <p:blipFill>
          <a:blip r:embed="rId2" cstate="print"/>
          <a:srcRect l="2201" t="2751" r="5502"/>
          <a:stretch>
            <a:fillRect/>
          </a:stretch>
        </p:blipFill>
        <p:spPr bwMode="auto">
          <a:xfrm>
            <a:off x="2123728" y="0"/>
            <a:ext cx="4747239" cy="6669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7278688" cy="1490662"/>
          </a:xfrm>
        </p:spPr>
        <p:txBody>
          <a:bodyPr>
            <a:normAutofit/>
          </a:bodyPr>
          <a:lstStyle/>
          <a:p>
            <a:r>
              <a:rPr lang="en-US" dirty="0" smtClean="0"/>
              <a:t>  </a:t>
            </a:r>
            <a:r>
              <a:rPr lang="en-US" sz="2400" dirty="0" smtClean="0"/>
              <a:t>CLASS F- GROUP A</a:t>
            </a:r>
          </a:p>
          <a:p>
            <a:r>
              <a:rPr lang="en-US" sz="2400" dirty="0" smtClean="0"/>
              <a:t>HOREA BERNEA</a:t>
            </a:r>
          </a:p>
          <a:p>
            <a:r>
              <a:rPr lang="en-US" sz="2400" dirty="0" smtClean="0"/>
              <a:t>ROMANIA</a:t>
            </a:r>
            <a:endParaRPr lang="el-GR" dirty="0"/>
          </a:p>
        </p:txBody>
      </p:sp>
      <p:pic>
        <p:nvPicPr>
          <p:cNvPr id="14338" name="Picture 2" descr="D:\101___02\IMG_0197.JPG"/>
          <p:cNvPicPr>
            <a:picLocks noChangeAspect="1" noChangeArrowheads="1"/>
          </p:cNvPicPr>
          <p:nvPr/>
        </p:nvPicPr>
        <p:blipFill>
          <a:blip r:embed="rId2" cstate="print"/>
          <a:srcRect l="20633" r="12930"/>
          <a:stretch>
            <a:fillRect/>
          </a:stretch>
        </p:blipFill>
        <p:spPr bwMode="auto">
          <a:xfrm>
            <a:off x="2699792" y="0"/>
            <a:ext cx="6074997" cy="68579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7278688" cy="14906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CLASS F – GROUP B</a:t>
            </a:r>
          </a:p>
          <a:p>
            <a:r>
              <a:rPr lang="en-US" sz="2400" dirty="0" smtClean="0"/>
              <a:t>HOREA BERNEA</a:t>
            </a:r>
          </a:p>
          <a:p>
            <a:r>
              <a:rPr lang="en-US" sz="2400" dirty="0" smtClean="0"/>
              <a:t>ROMANIA</a:t>
            </a:r>
            <a:endParaRPr lang="el-GR" sz="2400" dirty="0"/>
          </a:p>
        </p:txBody>
      </p:sp>
      <p:pic>
        <p:nvPicPr>
          <p:cNvPr id="15362" name="Picture 2" descr="D:\101___02\IMG_0192.JPG"/>
          <p:cNvPicPr>
            <a:picLocks noChangeAspect="1" noChangeArrowheads="1"/>
          </p:cNvPicPr>
          <p:nvPr/>
        </p:nvPicPr>
        <p:blipFill>
          <a:blip r:embed="rId2" cstate="print"/>
          <a:srcRect l="20633" r="13618"/>
          <a:stretch>
            <a:fillRect/>
          </a:stretch>
        </p:blipFill>
        <p:spPr bwMode="auto">
          <a:xfrm>
            <a:off x="2843808" y="0"/>
            <a:ext cx="601225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5367338"/>
            <a:ext cx="7278688" cy="149066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CLASS F- GROUP C</a:t>
            </a:r>
          </a:p>
          <a:p>
            <a:r>
              <a:rPr lang="en-US" sz="2400" dirty="0" smtClean="0"/>
              <a:t>HOREA BERNEA</a:t>
            </a:r>
          </a:p>
          <a:p>
            <a:r>
              <a:rPr lang="en-US" sz="2400" dirty="0" smtClean="0"/>
              <a:t>ROMANIA</a:t>
            </a:r>
          </a:p>
          <a:p>
            <a:endParaRPr lang="el-GR" sz="2400" dirty="0"/>
          </a:p>
        </p:txBody>
      </p:sp>
      <p:pic>
        <p:nvPicPr>
          <p:cNvPr id="16386" name="Picture 2" descr="D:\101___02\IMG_0188.JPG"/>
          <p:cNvPicPr>
            <a:picLocks noChangeAspect="1" noChangeArrowheads="1"/>
          </p:cNvPicPr>
          <p:nvPr/>
        </p:nvPicPr>
        <p:blipFill>
          <a:blip r:embed="rId2" cstate="print"/>
          <a:srcRect l="27510" r="18432"/>
          <a:stretch>
            <a:fillRect/>
          </a:stretch>
        </p:blipFill>
        <p:spPr bwMode="auto">
          <a:xfrm>
            <a:off x="3707904" y="0"/>
            <a:ext cx="518457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2000" dirty="0" smtClean="0"/>
              <a:t>        CLASS A1 – PICASSO - SPAIN</a:t>
            </a:r>
            <a:endParaRPr lang="el-GR" sz="2000" dirty="0"/>
          </a:p>
        </p:txBody>
      </p:sp>
      <p:pic>
        <p:nvPicPr>
          <p:cNvPr id="1026" name="Picture 2" descr="D:\101___02\IMG_0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476672"/>
            <a:ext cx="7380312" cy="52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            CLASS A1-PICASSO- SPAIN</a:t>
            </a:r>
            <a:endParaRPr lang="el-GR" sz="2400" dirty="0"/>
          </a:p>
        </p:txBody>
      </p:sp>
      <p:pic>
        <p:nvPicPr>
          <p:cNvPr id="2050" name="Picture 2" descr="D:\101___02\IMG_0178.JPG"/>
          <p:cNvPicPr>
            <a:picLocks noChangeAspect="1" noChangeArrowheads="1"/>
          </p:cNvPicPr>
          <p:nvPr/>
        </p:nvPicPr>
        <p:blipFill>
          <a:blip r:embed="rId2" cstate="print"/>
          <a:srcRect b="13021"/>
          <a:stretch>
            <a:fillRect/>
          </a:stretch>
        </p:blipFill>
        <p:spPr bwMode="auto">
          <a:xfrm>
            <a:off x="0" y="404664"/>
            <a:ext cx="9011091" cy="47906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6309320"/>
            <a:ext cx="5486400" cy="54868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CLASS A2 ANTONIO GAUDI - SPAIN</a:t>
            </a:r>
            <a:endParaRPr lang="el-GR" sz="2400" dirty="0"/>
          </a:p>
        </p:txBody>
      </p:sp>
      <p:pic>
        <p:nvPicPr>
          <p:cNvPr id="8194" name="Picture 2" descr="D:\neos\IMG_0201.JPG"/>
          <p:cNvPicPr>
            <a:picLocks noChangeAspect="1" noChangeArrowheads="1"/>
          </p:cNvPicPr>
          <p:nvPr/>
        </p:nvPicPr>
        <p:blipFill>
          <a:blip r:embed="rId2" cstate="print"/>
          <a:srcRect l="1513" t="1467" b="3301"/>
          <a:stretch>
            <a:fillRect/>
          </a:stretch>
        </p:blipFill>
        <p:spPr bwMode="auto">
          <a:xfrm>
            <a:off x="0" y="0"/>
            <a:ext cx="9144000" cy="6237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6237312"/>
            <a:ext cx="5486400" cy="6206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CLASS B2 RENE MAGRITTE - BELGIUM</a:t>
            </a:r>
            <a:endParaRPr lang="el-GR" sz="2400" dirty="0"/>
          </a:p>
        </p:txBody>
      </p:sp>
      <p:pic>
        <p:nvPicPr>
          <p:cNvPr id="9218" name="Picture 2" descr="D:\neos\IMG_0203.JPG"/>
          <p:cNvPicPr>
            <a:picLocks noChangeAspect="1" noChangeArrowheads="1"/>
          </p:cNvPicPr>
          <p:nvPr/>
        </p:nvPicPr>
        <p:blipFill>
          <a:blip r:embed="rId2" cstate="print"/>
          <a:srcRect l="3439" t="6786" r="3301" b="3118"/>
          <a:stretch>
            <a:fillRect/>
          </a:stretch>
        </p:blipFill>
        <p:spPr bwMode="auto">
          <a:xfrm>
            <a:off x="251520" y="404664"/>
            <a:ext cx="8527779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6093296"/>
            <a:ext cx="5486400" cy="76470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CLASS B2 RENE MAGRITTE- BELGIUM</a:t>
            </a:r>
            <a:endParaRPr lang="el-GR" sz="2400" dirty="0"/>
          </a:p>
        </p:txBody>
      </p:sp>
      <p:pic>
        <p:nvPicPr>
          <p:cNvPr id="10242" name="Picture 2" descr="D:\neos\IMG_0206.JPG"/>
          <p:cNvPicPr>
            <a:picLocks noChangeAspect="1" noChangeArrowheads="1"/>
          </p:cNvPicPr>
          <p:nvPr/>
        </p:nvPicPr>
        <p:blipFill>
          <a:blip r:embed="rId2" cstate="print"/>
          <a:srcRect t="6419" r="4952" b="2751"/>
          <a:stretch>
            <a:fillRect/>
          </a:stretch>
        </p:blipFill>
        <p:spPr bwMode="auto">
          <a:xfrm>
            <a:off x="0" y="0"/>
            <a:ext cx="9144000" cy="61653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0" y="6053138"/>
            <a:ext cx="7278688" cy="804862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CLASS B1</a:t>
            </a:r>
          </a:p>
          <a:p>
            <a:r>
              <a:rPr lang="en-US" sz="2400" dirty="0" smtClean="0"/>
              <a:t> C. MANRIQUE- SPAIN</a:t>
            </a:r>
            <a:endParaRPr lang="el-GR" sz="2400" dirty="0"/>
          </a:p>
        </p:txBody>
      </p:sp>
      <p:pic>
        <p:nvPicPr>
          <p:cNvPr id="17410" name="Picture 2" descr="D:\101___02\IMG_01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0"/>
            <a:ext cx="651621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sz="2400" dirty="0" smtClean="0"/>
              <a:t>    CLASS C  , ‘ THE GARDEN’  MIRO-SPAIN </a:t>
            </a:r>
            <a:endParaRPr lang="el-GR" sz="2400" dirty="0"/>
          </a:p>
        </p:txBody>
      </p:sp>
      <p:sp>
        <p:nvSpPr>
          <p:cNvPr id="5" name="2 - Θέση εικόνας"/>
          <p:cNvSpPr txBox="1">
            <a:spLocks/>
          </p:cNvSpPr>
          <p:nvPr/>
        </p:nvSpPr>
        <p:spPr>
          <a:xfrm>
            <a:off x="1763688" y="620688"/>
            <a:ext cx="5486400" cy="4114800"/>
          </a:xfrm>
          <a:prstGeom prst="rect">
            <a:avLst/>
          </a:prstGeom>
        </p:spPr>
      </p:sp>
      <p:pic>
        <p:nvPicPr>
          <p:cNvPr id="3074" name="Picture 2" descr="D:\101___02\IMG_0172.JPG"/>
          <p:cNvPicPr>
            <a:picLocks noChangeAspect="1" noChangeArrowheads="1"/>
          </p:cNvPicPr>
          <p:nvPr/>
        </p:nvPicPr>
        <p:blipFill>
          <a:blip r:embed="rId2" cstate="print"/>
          <a:srcRect l="6052" t="6878" r="6052" b="4539"/>
          <a:stretch>
            <a:fillRect/>
          </a:stretch>
        </p:blipFill>
        <p:spPr bwMode="auto">
          <a:xfrm>
            <a:off x="2267747" y="0"/>
            <a:ext cx="4152373" cy="558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/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D:\101___02\IMG_01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107</Words>
  <Application>Microsoft Office PowerPoint</Application>
  <PresentationFormat>Προβολή στην οθόνη (4:3)</PresentationFormat>
  <Paragraphs>34</Paragraphs>
  <Slides>18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18</vt:i4>
      </vt:variant>
    </vt:vector>
  </HeadingPairs>
  <TitlesOfParts>
    <vt:vector size="19" baseType="lpstr">
      <vt:lpstr>Θέμα του Office</vt:lpstr>
      <vt:lpstr>ASTIKI SCHOLI 11TH PRIMARY SCHOOL OF CHIOS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CLASS F MIRO- SPAIN</vt:lpstr>
      <vt:lpstr>Διαφάνεια 15</vt:lpstr>
      <vt:lpstr>Διαφάνεια 16</vt:lpstr>
      <vt:lpstr>Διαφάνεια 17</vt:lpstr>
      <vt:lpstr>Διαφάνεια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ASTIKI SCHOLI 11TH PRIMARY SCHOOL OF CHIOS</dc:title>
  <dc:creator>user</dc:creator>
  <cp:lastModifiedBy>user</cp:lastModifiedBy>
  <cp:revision>17</cp:revision>
  <dcterms:created xsi:type="dcterms:W3CDTF">2016-03-02T18:48:16Z</dcterms:created>
  <dcterms:modified xsi:type="dcterms:W3CDTF">2016-03-03T11:18:50Z</dcterms:modified>
</cp:coreProperties>
</file>