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0081-A45D-4292-98E4-E49B9AB26FB9}" type="datetimeFigureOut">
              <a:rPr lang="en-US" smtClean="0"/>
              <a:t>09-Feb-16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DC06-5150-4320-8411-43CE587A2B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188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0081-A45D-4292-98E4-E49B9AB26FB9}" type="datetimeFigureOut">
              <a:rPr lang="en-US" smtClean="0"/>
              <a:t>09-Feb-16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DC06-5150-4320-8411-43CE587A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27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0081-A45D-4292-98E4-E49B9AB26FB9}" type="datetimeFigureOut">
              <a:rPr lang="en-US" smtClean="0"/>
              <a:t>09-Feb-16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DC06-5150-4320-8411-43CE587A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8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0081-A45D-4292-98E4-E49B9AB26FB9}" type="datetimeFigureOut">
              <a:rPr lang="en-US" smtClean="0"/>
              <a:t>09-Feb-16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DC06-5150-4320-8411-43CE587A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0081-A45D-4292-98E4-E49B9AB26FB9}" type="datetimeFigureOut">
              <a:rPr lang="en-US" smtClean="0"/>
              <a:t>09-Feb-16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DC06-5150-4320-8411-43CE587A2B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73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0081-A45D-4292-98E4-E49B9AB26FB9}" type="datetimeFigureOut">
              <a:rPr lang="en-US" smtClean="0"/>
              <a:t>09-Feb-16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DC06-5150-4320-8411-43CE587A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05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0081-A45D-4292-98E4-E49B9AB26FB9}" type="datetimeFigureOut">
              <a:rPr lang="en-US" smtClean="0"/>
              <a:t>09-Feb-16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DC06-5150-4320-8411-43CE587A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1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0081-A45D-4292-98E4-E49B9AB26FB9}" type="datetimeFigureOut">
              <a:rPr lang="en-US" smtClean="0"/>
              <a:t>09-Feb-16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DC06-5150-4320-8411-43CE587A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44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0081-A45D-4292-98E4-E49B9AB26FB9}" type="datetimeFigureOut">
              <a:rPr lang="en-US" smtClean="0"/>
              <a:t>09-Feb-16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DC06-5150-4320-8411-43CE587A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68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000081-A45D-4292-98E4-E49B9AB26FB9}" type="datetimeFigureOut">
              <a:rPr lang="en-US" smtClean="0"/>
              <a:t>09-Feb-16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2CDC06-5150-4320-8411-43CE587A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22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000081-A45D-4292-98E4-E49B9AB26FB9}" type="datetimeFigureOut">
              <a:rPr lang="en-US" smtClean="0"/>
              <a:t>09-Feb-16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2CDC06-5150-4320-8411-43CE587A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58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000081-A45D-4292-98E4-E49B9AB26FB9}" type="datetimeFigureOut">
              <a:rPr lang="en-US" smtClean="0"/>
              <a:t>09-Feb-16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F2CDC06-5150-4320-8411-43CE587A2B6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901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Georgeta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ro-RO" dirty="0" smtClean="0">
                <a:latin typeface="Comic Sans MS" panose="030F0702030302020204" pitchFamily="66" charset="0"/>
              </a:rPr>
              <a:t>Năpăruș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dirty="0" smtClean="0">
                <a:latin typeface="Comic Sans MS" panose="030F0702030302020204" pitchFamily="66" charset="0"/>
              </a:rPr>
              <a:t>Romanian painter</a:t>
            </a: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        </a:t>
            </a:r>
            <a:r>
              <a:rPr lang="en-US" dirty="0" smtClean="0">
                <a:latin typeface="Comic Sans MS" panose="030F0702030302020204" pitchFamily="66" charset="0"/>
              </a:rPr>
              <a:t>1930–1997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					by </a:t>
            </a:r>
            <a:r>
              <a:rPr lang="en-US" dirty="0">
                <a:latin typeface="Comic Sans MS" panose="030F0702030302020204" pitchFamily="66" charset="0"/>
              </a:rPr>
              <a:t>Daria </a:t>
            </a:r>
            <a:r>
              <a:rPr lang="en-US" dirty="0" err="1">
                <a:latin typeface="Comic Sans MS" panose="030F0702030302020204" pitchFamily="66" charset="0"/>
              </a:rPr>
              <a:t>Ruxandra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Bunghez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418" y="758952"/>
            <a:ext cx="1981200" cy="148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6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Georgeta</a:t>
            </a:r>
            <a:r>
              <a:rPr lang="en-US" b="1" dirty="0" smtClean="0"/>
              <a:t> N</a:t>
            </a:r>
            <a:r>
              <a:rPr lang="ro-RO" b="1" dirty="0" smtClean="0"/>
              <a:t>ăpăruș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703019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/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  </a:t>
            </a:r>
            <a:r>
              <a:rPr lang="en-US" sz="3600" dirty="0" err="1" smtClean="0">
                <a:latin typeface="Comic Sans MS" panose="030F0702030302020204" pitchFamily="66" charset="0"/>
              </a:rPr>
              <a:t>Hei</a:t>
            </a:r>
            <a:r>
              <a:rPr lang="en-US" sz="3600" dirty="0" smtClean="0">
                <a:latin typeface="Comic Sans MS" panose="030F0702030302020204" pitchFamily="66" charset="0"/>
              </a:rPr>
              <a:t>, Jan! Today I’m going to tell you something about </a:t>
            </a:r>
            <a:r>
              <a:rPr lang="en-US" sz="3600" dirty="0" err="1" smtClean="0">
                <a:latin typeface="Comic Sans MS" panose="030F0702030302020204" pitchFamily="66" charset="0"/>
              </a:rPr>
              <a:t>Georgeta</a:t>
            </a:r>
            <a:r>
              <a:rPr lang="en-US" sz="3600" dirty="0" smtClean="0">
                <a:latin typeface="Comic Sans MS" panose="030F0702030302020204" pitchFamily="66" charset="0"/>
              </a:rPr>
              <a:t> N</a:t>
            </a:r>
            <a:r>
              <a:rPr lang="ro-RO" sz="3600" dirty="0" smtClean="0">
                <a:latin typeface="Comic Sans MS" panose="030F0702030302020204" pitchFamily="66" charset="0"/>
              </a:rPr>
              <a:t>ăpăruș, a well-known Romanian painter. I hope you will like it! </a:t>
            </a:r>
            <a:r>
              <a:rPr lang="en-US" sz="3600" dirty="0" smtClean="0">
                <a:latin typeface="Comic Sans MS" panose="030F0702030302020204" pitchFamily="66" charset="0"/>
              </a:rPr>
              <a:t>Let’s begin! </a:t>
            </a:r>
            <a:r>
              <a:rPr lang="ro-RO" sz="3200" dirty="0" smtClean="0">
                <a:latin typeface="Comic Sans MS" panose="030F0702030302020204" pitchFamily="66" charset="0"/>
              </a:rPr>
              <a:t/>
            </a:r>
            <a:br>
              <a:rPr lang="ro-RO" sz="3200" dirty="0" smtClean="0">
                <a:latin typeface="Comic Sans MS" panose="030F0702030302020204" pitchFamily="66" charset="0"/>
              </a:rPr>
            </a:br>
            <a:r>
              <a:rPr lang="ro-RO" sz="3200" dirty="0" smtClean="0">
                <a:latin typeface="Comic Sans MS" panose="030F0702030302020204" pitchFamily="66" charset="0"/>
              </a:rPr>
              <a:t/>
            </a:r>
            <a:br>
              <a:rPr lang="ro-RO" sz="3200" dirty="0" smtClean="0">
                <a:latin typeface="Comic Sans MS" panose="030F0702030302020204" pitchFamily="66" charset="0"/>
              </a:rPr>
            </a:b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scontent.fotp1-1.fna.fbcdn.net/hphotos-xpt1/v/t1.0-9/12472252_10208451747875134_1600120658976639572_n.jpg?oh=b862b6c957dfc05ac9e8cbb91e92d22c&amp;oe=57271E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973" y="1955725"/>
            <a:ext cx="2738652" cy="410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50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Georgeta</a:t>
            </a:r>
            <a:r>
              <a:rPr lang="en-US" b="1" dirty="0" smtClean="0"/>
              <a:t> N</a:t>
            </a:r>
            <a:r>
              <a:rPr lang="ro-RO" b="1" dirty="0" smtClean="0"/>
              <a:t>ăpăruș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02897"/>
            <a:ext cx="10058400" cy="402336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</a:t>
            </a: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7280" y="2343150"/>
            <a:ext cx="89699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She is </a:t>
            </a:r>
            <a:r>
              <a:rPr lang="en-US" sz="3200" dirty="0" err="1" smtClean="0">
                <a:latin typeface="Comic Sans MS" panose="030F0702030302020204" pitchFamily="66" charset="0"/>
              </a:rPr>
              <a:t>Georgeta</a:t>
            </a:r>
            <a:r>
              <a:rPr lang="en-US" sz="3200" dirty="0" smtClean="0">
                <a:latin typeface="Comic Sans MS" panose="030F0702030302020204" pitchFamily="66" charset="0"/>
              </a:rPr>
              <a:t> N</a:t>
            </a:r>
            <a:r>
              <a:rPr lang="ro-RO" sz="3200" dirty="0" smtClean="0">
                <a:latin typeface="Comic Sans MS" panose="030F0702030302020204" pitchFamily="66" charset="0"/>
              </a:rPr>
              <a:t>ăpăruș</a:t>
            </a:r>
            <a:r>
              <a:rPr lang="en-US" sz="3200" dirty="0" smtClean="0">
                <a:latin typeface="Comic Sans MS" panose="030F0702030302020204" pitchFamily="66" charset="0"/>
              </a:rPr>
              <a:t>: </a:t>
            </a:r>
            <a:br>
              <a:rPr lang="en-US" sz="3200" dirty="0" smtClean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She was born in my </a:t>
            </a:r>
            <a:r>
              <a:rPr lang="en-US" sz="3200" dirty="0" smtClean="0">
                <a:latin typeface="Comic Sans MS" panose="030F0702030302020204" pitchFamily="66" charset="0"/>
              </a:rPr>
              <a:t>town, </a:t>
            </a:r>
            <a:r>
              <a:rPr lang="en-US" sz="3200" dirty="0" smtClean="0">
                <a:latin typeface="Comic Sans MS" panose="030F0702030302020204" pitchFamily="66" charset="0"/>
              </a:rPr>
              <a:t/>
            </a:r>
            <a:br>
              <a:rPr lang="en-US" sz="3200" dirty="0" smtClean="0">
                <a:latin typeface="Comic Sans MS" panose="030F0702030302020204" pitchFamily="66" charset="0"/>
              </a:rPr>
            </a:br>
            <a:r>
              <a:rPr lang="en-US" sz="3200" dirty="0" err="1" smtClean="0">
                <a:latin typeface="Comic Sans MS" panose="030F0702030302020204" pitchFamily="66" charset="0"/>
              </a:rPr>
              <a:t>Comarnic</a:t>
            </a:r>
            <a:r>
              <a:rPr lang="en-US" sz="3200" dirty="0" smtClean="0">
                <a:latin typeface="Comic Sans MS" panose="030F0702030302020204" pitchFamily="66" charset="0"/>
              </a:rPr>
              <a:t>.</a:t>
            </a:r>
            <a:br>
              <a:rPr lang="en-US" sz="3200" dirty="0" smtClean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Between 1951-1957,</a:t>
            </a:r>
            <a:br>
              <a:rPr lang="en-US" sz="3200" dirty="0" smtClean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 she </a:t>
            </a:r>
            <a:r>
              <a:rPr lang="en-US" sz="3200" dirty="0" smtClean="0">
                <a:latin typeface="Comic Sans MS" panose="030F0702030302020204" pitchFamily="66" charset="0"/>
              </a:rPr>
              <a:t>studied at </a:t>
            </a:r>
            <a:r>
              <a:rPr lang="en-US" sz="3200" dirty="0" smtClean="0">
                <a:latin typeface="Comic Sans MS" panose="030F0702030302020204" pitchFamily="66" charset="0"/>
              </a:rPr>
              <a:t>,,</a:t>
            </a:r>
            <a:r>
              <a:rPr lang="en-US" sz="3200" dirty="0" err="1">
                <a:latin typeface="Comic Sans MS" panose="030F0702030302020204" pitchFamily="66" charset="0"/>
              </a:rPr>
              <a:t>Nicolae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Grigorescu</a:t>
            </a:r>
            <a:r>
              <a:rPr lang="en-US" sz="3200" dirty="0" smtClean="0">
                <a:latin typeface="Comic Sans MS" panose="030F0702030302020204" pitchFamily="66" charset="0"/>
              </a:rPr>
              <a:t>’’ </a:t>
            </a:r>
            <a:r>
              <a:rPr lang="en-US" sz="3200" dirty="0">
                <a:latin typeface="Comic Sans MS" panose="030F0702030302020204" pitchFamily="66" charset="0"/>
              </a:rPr>
              <a:t>Art School</a:t>
            </a:r>
            <a:r>
              <a:rPr lang="en-US" sz="3200" dirty="0" smtClean="0">
                <a:latin typeface="Comic Sans MS" panose="030F0702030302020204" pitchFamily="66" charset="0"/>
              </a:rPr>
              <a:t/>
            </a:r>
            <a:br>
              <a:rPr lang="en-US" sz="3200" dirty="0" smtClean="0">
                <a:latin typeface="Comic Sans MS" panose="030F0702030302020204" pitchFamily="66" charset="0"/>
              </a:rPr>
            </a:b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317" y="1944861"/>
            <a:ext cx="3218967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3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Georgeta</a:t>
            </a:r>
            <a:r>
              <a:rPr lang="en-US" dirty="0" smtClean="0">
                <a:latin typeface="Comic Sans MS" panose="030F0702030302020204" pitchFamily="66" charset="0"/>
              </a:rPr>
              <a:t> N</a:t>
            </a:r>
            <a:r>
              <a:rPr lang="ro-RO" dirty="0" smtClean="0">
                <a:latin typeface="Comic Sans MS" panose="030F0702030302020204" pitchFamily="66" charset="0"/>
              </a:rPr>
              <a:t>ăpăruș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br>
              <a:rPr lang="en-US" sz="3200" dirty="0" smtClean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  Her paintings were full of life and </a:t>
            </a:r>
            <a:r>
              <a:rPr lang="en-US" sz="3200" dirty="0" smtClean="0">
                <a:latin typeface="Comic Sans MS" panose="030F0702030302020204" pitchFamily="66" charset="0"/>
              </a:rPr>
              <a:t>colorful. </a:t>
            </a:r>
            <a:r>
              <a:rPr lang="en-US" sz="3200" dirty="0" smtClean="0">
                <a:latin typeface="Comic Sans MS" panose="030F0702030302020204" pitchFamily="66" charset="0"/>
              </a:rPr>
              <a:t>Here are some of her paintings: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945" y="3286124"/>
            <a:ext cx="3290888" cy="2928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792" y="3286123"/>
            <a:ext cx="2714624" cy="2928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836" y="3286124"/>
            <a:ext cx="3105150" cy="2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8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Georgeta</a:t>
            </a:r>
            <a:r>
              <a:rPr lang="en-US" dirty="0" smtClean="0">
                <a:latin typeface="Comic Sans MS" panose="030F0702030302020204" pitchFamily="66" charset="0"/>
              </a:rPr>
              <a:t> N</a:t>
            </a:r>
            <a:r>
              <a:rPr lang="ro-RO" dirty="0" smtClean="0">
                <a:latin typeface="Comic Sans MS" panose="030F0702030302020204" pitchFamily="66" charset="0"/>
              </a:rPr>
              <a:t>ăpăruș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60310"/>
            <a:ext cx="10058400" cy="440878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/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  But in 1997, her last year of life, she became sick and sad. Her paintings </a:t>
            </a:r>
            <a:r>
              <a:rPr lang="en-US" sz="3200" smtClean="0">
                <a:latin typeface="Comic Sans MS" panose="030F0702030302020204" pitchFamily="66" charset="0"/>
              </a:rPr>
              <a:t>were </a:t>
            </a:r>
            <a:r>
              <a:rPr lang="en-US" sz="3200" smtClean="0">
                <a:latin typeface="Comic Sans MS" panose="030F0702030302020204" pitchFamily="66" charset="0"/>
              </a:rPr>
              <a:t>affected, </a:t>
            </a:r>
            <a:r>
              <a:rPr lang="en-US" sz="3200" dirty="0" smtClean="0">
                <a:latin typeface="Comic Sans MS" panose="030F0702030302020204" pitchFamily="66" charset="0"/>
              </a:rPr>
              <a:t>too. </a:t>
            </a:r>
            <a:r>
              <a:rPr lang="en-US" sz="3200" dirty="0" smtClean="0">
                <a:latin typeface="Comic Sans MS" panose="030F0702030302020204" pitchFamily="66" charset="0"/>
              </a:rPr>
              <a:t>They were </a:t>
            </a:r>
            <a:r>
              <a:rPr lang="en-US" sz="3200" dirty="0">
                <a:latin typeface="Comic Sans MS" panose="030F0702030302020204" pitchFamily="66" charset="0"/>
              </a:rPr>
              <a:t>painted in dark </a:t>
            </a:r>
            <a:r>
              <a:rPr lang="en-US" sz="3200" dirty="0" smtClean="0">
                <a:latin typeface="Comic Sans MS" panose="030F0702030302020204" pitchFamily="66" charset="0"/>
              </a:rPr>
              <a:t>colors and became</a:t>
            </a:r>
            <a:r>
              <a:rPr lang="en-US" sz="3200" dirty="0" smtClean="0">
                <a:latin typeface="Comic Sans MS" panose="030F0702030302020204" pitchFamily="66" charset="0"/>
              </a:rPr>
              <a:t> depressing, like these: </a:t>
            </a:r>
            <a:r>
              <a:rPr lang="en-US" sz="3200" dirty="0" smtClean="0">
                <a:latin typeface="Comic Sans MS" panose="030F0702030302020204" pitchFamily="66" charset="0"/>
              </a:rPr>
              <a:t/>
            </a:r>
            <a:br>
              <a:rPr lang="en-US" sz="3200" dirty="0" smtClean="0">
                <a:latin typeface="Comic Sans MS" panose="030F0702030302020204" pitchFamily="66" charset="0"/>
              </a:rPr>
            </a:b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3729038"/>
            <a:ext cx="2247900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4179941"/>
            <a:ext cx="253365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49" y="3729039"/>
            <a:ext cx="3867151" cy="235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52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Georgeta</a:t>
            </a:r>
            <a:r>
              <a:rPr lang="en-US" dirty="0" smtClean="0">
                <a:latin typeface="Comic Sans MS" panose="030F0702030302020204" pitchFamily="66" charset="0"/>
              </a:rPr>
              <a:t> N</a:t>
            </a:r>
            <a:r>
              <a:rPr lang="ro-RO" dirty="0" smtClean="0">
                <a:latin typeface="Comic Sans MS" panose="030F0702030302020204" pitchFamily="66" charset="0"/>
              </a:rPr>
              <a:t>ăpăruș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/>
            </a:r>
            <a:br>
              <a:rPr lang="en-US" sz="3200" dirty="0" smtClean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  </a:t>
            </a:r>
            <a:r>
              <a:rPr lang="en-US" sz="3200" dirty="0" err="1" smtClean="0">
                <a:latin typeface="Comic Sans MS" panose="030F0702030302020204" pitchFamily="66" charset="0"/>
              </a:rPr>
              <a:t>Georgeta</a:t>
            </a: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 err="1" smtClean="0">
                <a:latin typeface="Comic Sans MS" panose="030F0702030302020204" pitchFamily="66" charset="0"/>
              </a:rPr>
              <a:t>Naparus</a:t>
            </a:r>
            <a:r>
              <a:rPr lang="en-US" sz="3200" dirty="0" smtClean="0">
                <a:latin typeface="Comic Sans MS" panose="030F0702030302020204" pitchFamily="66" charset="0"/>
              </a:rPr>
              <a:t> was such a great painter. </a:t>
            </a:r>
            <a:r>
              <a:rPr lang="en-US" sz="3200" dirty="0" smtClean="0">
                <a:latin typeface="Comic Sans MS" panose="030F0702030302020204" pitchFamily="66" charset="0"/>
              </a:rPr>
              <a:t> She had exhibitions all over the world: France, Germany, Hungary, Brazil, Canada, Finland, China, etc.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She </a:t>
            </a:r>
            <a:r>
              <a:rPr lang="en-US" sz="3200" dirty="0" smtClean="0">
                <a:latin typeface="Comic Sans MS" panose="030F0702030302020204" pitchFamily="66" charset="0"/>
              </a:rPr>
              <a:t>was full of life, and her paintings were so deep. She died </a:t>
            </a:r>
            <a:r>
              <a:rPr lang="en-US" sz="3200" dirty="0" smtClean="0">
                <a:latin typeface="Comic Sans MS" panose="030F0702030302020204" pitchFamily="66" charset="0"/>
              </a:rPr>
              <a:t>at the age of 67. </a:t>
            </a:r>
            <a:r>
              <a:rPr lang="en-US" sz="3200" dirty="0">
                <a:latin typeface="Comic Sans MS" panose="030F0702030302020204" pitchFamily="66" charset="0"/>
              </a:rPr>
              <a:t/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   I hope you like it and thank you for your attention! 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32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</TotalTime>
  <Words>26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Retrospect</vt:lpstr>
      <vt:lpstr>Georgeta Năpăruș</vt:lpstr>
      <vt:lpstr>Georgeta Năpăruș</vt:lpstr>
      <vt:lpstr>Georgeta Năpăruș</vt:lpstr>
      <vt:lpstr>Georgeta Năpăruș</vt:lpstr>
      <vt:lpstr>Georgeta Năpăruș</vt:lpstr>
      <vt:lpstr>Georgeta Năpăruș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Georgeta Năpăruș</dc:title>
  <dc:creator>BIO</dc:creator>
  <cp:lastModifiedBy>Angela Nasulea</cp:lastModifiedBy>
  <cp:revision>13</cp:revision>
  <dcterms:created xsi:type="dcterms:W3CDTF">2016-02-08T09:57:11Z</dcterms:created>
  <dcterms:modified xsi:type="dcterms:W3CDTF">2016-02-09T08:41:00Z</dcterms:modified>
</cp:coreProperties>
</file>