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111" d="100"/>
          <a:sy n="111" d="100"/>
        </p:scale>
        <p:origin x="-516" y="-7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83C970-C599-5A40-AFEE-97C6087B5F0D}" type="datetimeFigureOut">
              <a:rPr lang="fi-FI" smtClean="0"/>
              <a:pPr/>
              <a:t>2.4.2018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8C7A94-33F8-F948-9379-BAA6000A94DA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980902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B3A371-5C1E-0D4C-AEF6-2CB8D6101BFD}" type="datetimeFigureOut">
              <a:rPr lang="fi-FI" smtClean="0"/>
              <a:pPr/>
              <a:t>2.4.2018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295835-C6C3-6242-8FB8-6DE4A038E3D3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33388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fi-FI"/>
              <a:t>Muokkaa perustyylejä naps.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napsauttamalla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pPr/>
              <a:t>4/2/2018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amakuva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i-FI"/>
              <a:t>Muokkaa perustyylejä naps.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4/2/2018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fi-FI"/>
              <a:t>Muokkaa perustyylejä naps.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4/2/2018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s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fi-FI"/>
              <a:t>Muokkaa perustyylejä naps.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4/2/2018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fi-FI"/>
              <a:t>Muokkaa perustyylejä naps.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4/2/2018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arak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4/2/2018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uvan sara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4/2/2018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4/2/2018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fi-FI"/>
              <a:t>Muokkaa perustyylejä naps.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4/2/2018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4/2/2018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fi-FI"/>
              <a:t>Muokkaa perustyylejä naps.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4/2/2018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4/2/2018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4/2/2018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4/2/2018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4/2/2018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perustyylejä naps.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4/2/2018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perustyylejä naps.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4/2/2018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1.xml"/><Relationship Id="rId1" Type="http://schemas.openxmlformats.org/officeDocument/2006/relationships/video" Target="https://www.youtube.com/embed/eEeIeQ-j2zk" TargetMode="External"/><Relationship Id="rId4" Type="http://schemas.openxmlformats.org/officeDocument/2006/relationships/hyperlink" Target="https://www.youtube.com/watch?v=Gq4eTM7VeP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="" xmlns:a16="http://schemas.microsoft.com/office/drawing/2014/main" id="{3F8E3218-8486-1B42-9B0C-E5AED4B8506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Saara </a:t>
            </a:r>
            <a:r>
              <a:rPr lang="fi-FI" dirty="0" err="1"/>
              <a:t>sofia</a:t>
            </a:r>
            <a:r>
              <a:rPr lang="fi-FI" dirty="0"/>
              <a:t> aalto 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="" xmlns:a16="http://schemas.microsoft.com/office/drawing/2014/main" id="{B861AB24-89E1-104A-BEA5-CEE2A348F24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fi-FI" dirty="0"/>
              <a:t>BY: </a:t>
            </a:r>
            <a:r>
              <a:rPr lang="fi-FI" dirty="0" err="1"/>
              <a:t>sIIRI</a:t>
            </a:r>
            <a:r>
              <a:rPr lang="fi-FI" dirty="0"/>
              <a:t> T. AND NIILA</a:t>
            </a:r>
          </a:p>
          <a:p>
            <a:r>
              <a:rPr lang="fi-FI" dirty="0"/>
              <a:t>Class 5</a:t>
            </a:r>
          </a:p>
          <a:p>
            <a:r>
              <a:rPr lang="fi-FI" dirty="0"/>
              <a:t>Muuruvesi </a:t>
            </a:r>
            <a:r>
              <a:rPr lang="fi-FI" dirty="0" err="1"/>
              <a:t>school</a:t>
            </a:r>
          </a:p>
          <a:p>
            <a:r>
              <a:rPr lang="fi-FI" dirty="0" err="1"/>
              <a:t>finland</a:t>
            </a:r>
          </a:p>
        </p:txBody>
      </p:sp>
      <p:pic>
        <p:nvPicPr>
          <p:cNvPr id="4" name="Kuva 4">
            <a:hlinkClick r:id="" action="ppaction://media"/>
            <a:extLst>
              <a:ext uri="{FF2B5EF4-FFF2-40B4-BE49-F238E27FC236}">
                <a16:creationId xmlns="" xmlns:a16="http://schemas.microsoft.com/office/drawing/2014/main" id="{B1FE6A9D-983A-4D17-B275-ABDA802A3F3D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7533501" y="3626964"/>
            <a:ext cx="3583459" cy="2600582"/>
          </a:xfrm>
          <a:prstGeom prst="rect">
            <a:avLst/>
          </a:prstGeom>
        </p:spPr>
      </p:pic>
      <p:sp>
        <p:nvSpPr>
          <p:cNvPr id="5" name="Tekstiruutu 4"/>
          <p:cNvSpPr txBox="1"/>
          <p:nvPr/>
        </p:nvSpPr>
        <p:spPr>
          <a:xfrm>
            <a:off x="4572000" y="5715000"/>
            <a:ext cx="2743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>
                <a:hlinkClick r:id="rId4"/>
              </a:rPr>
              <a:t>https://www.youtube.com/watch?v=Gq4eTM7VePM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8602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>
            <a:extLst>
              <a:ext uri="{FF2B5EF4-FFF2-40B4-BE49-F238E27FC236}">
                <a16:creationId xmlns="" xmlns:a16="http://schemas.microsoft.com/office/drawing/2014/main" id="{404326C5-7F99-7A49-B7E1-DBA96F1FE1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2601" y="851115"/>
            <a:ext cx="9905999" cy="5158494"/>
          </a:xfrm>
        </p:spPr>
        <p:txBody>
          <a:bodyPr vert="horz" lIns="91440" tIns="45720" rIns="91440" bIns="45720" rtlCol="0" anchor="t">
            <a:normAutofit fontScale="70000" lnSpcReduction="20000"/>
          </a:bodyPr>
          <a:lstStyle/>
          <a:p>
            <a:r>
              <a:rPr lang="fi-FI" dirty="0"/>
              <a:t>Saara Aalto on syntynyt 2 . Toukokuuta 1987 Oulunsalossa . </a:t>
            </a:r>
          </a:p>
          <a:p>
            <a:r>
              <a:rPr lang="fi-FI" dirty="0"/>
              <a:t>Saaran laulukielet ovat englanti, suomi, kiina, japani, ranska, ruotsi ja turkki.</a:t>
            </a:r>
          </a:p>
          <a:p>
            <a:r>
              <a:rPr lang="fi-FI" dirty="0"/>
              <a:t>Hänen ammattinsa ovat laulaja-lauluntekijä ja ääninäyttelijä.</a:t>
            </a:r>
          </a:p>
          <a:p>
            <a:r>
              <a:rPr lang="fi-FI" dirty="0"/>
              <a:t>Iltalehden lukijat valitsivat Saaran vuoden suomalaiseksi 2016.Hän nousi julkisuuteen ensimmäisen kerran vuonna 2007.</a:t>
            </a:r>
          </a:p>
          <a:p>
            <a:r>
              <a:rPr lang="fi-FI" dirty="0"/>
              <a:t>Aalto tähtäsi uralleen jo lapsuudestaan lähtien .</a:t>
            </a:r>
          </a:p>
          <a:p>
            <a:r>
              <a:rPr lang="fi-FI" dirty="0"/>
              <a:t>Saaran isoisä, Eeli Aalto oli kuvataiteilija ja dokumentintekijä ja setänsä taikuri.</a:t>
            </a:r>
          </a:p>
          <a:p>
            <a:r>
              <a:rPr lang="fi-FI" dirty="0"/>
              <a:t>Aalto kirjoitti </a:t>
            </a:r>
            <a:r>
              <a:rPr lang="fi-FI" dirty="0" err="1"/>
              <a:t>ensinmäiset</a:t>
            </a:r>
            <a:r>
              <a:rPr lang="fi-FI" dirty="0"/>
              <a:t> kappaleensa viisivuotiaana ja vuonna 1998 hän voitti 11- vuotiaana Kotkan merilaulukilpailut omalla sävellyksellään , joka voitti myös meripäivien sävellyskilpailun.</a:t>
            </a:r>
            <a:r>
              <a:rPr lang="fi-FI" dirty="0">
                <a:ea typeface="+mn-lt"/>
                <a:cs typeface="+mn-lt"/>
              </a:rPr>
              <a:t/>
            </a:r>
            <a:br>
              <a:rPr lang="fi-FI" dirty="0">
                <a:ea typeface="+mn-lt"/>
                <a:cs typeface="+mn-lt"/>
              </a:rPr>
            </a:br>
            <a:r>
              <a:rPr lang="fi-FI" dirty="0"/>
              <a:t>_________________________________________________________________</a:t>
            </a:r>
          </a:p>
          <a:p>
            <a:r>
              <a:rPr lang="en-US" dirty="0"/>
              <a:t>Saara Aalto was born 2 May in 1987 in </a:t>
            </a:r>
            <a:r>
              <a:rPr lang="en-US" dirty="0" err="1"/>
              <a:t>Oulunsalo</a:t>
            </a:r>
            <a:r>
              <a:rPr lang="en-US" dirty="0"/>
              <a:t>.</a:t>
            </a:r>
          </a:p>
          <a:p>
            <a:r>
              <a:rPr lang="en-US" dirty="0"/>
              <a:t>Saara’s singing languages are English, Finnish, Chinese, Japanese, French, Swedish and Turkish. 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74227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>
            <a:extLst>
              <a:ext uri="{FF2B5EF4-FFF2-40B4-BE49-F238E27FC236}">
                <a16:creationId xmlns="" xmlns:a16="http://schemas.microsoft.com/office/drawing/2014/main" id="{94981D0F-0586-2643-954F-4BE6A7BBB3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2305" y="742855"/>
            <a:ext cx="9522091" cy="4989222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fi-FI" dirty="0"/>
              <a:t>Hän edusti Suomea kansainvälisillä Kultainen hirvi-laulufestivaaleilla Romaniassa vuonna 2004.Hän valmistui ylioppilaaksi Madetojan</a:t>
            </a:r>
            <a:r>
              <a:rPr lang="en-US" dirty="0"/>
              <a:t> </a:t>
            </a:r>
            <a:r>
              <a:rPr lang="en-US" dirty="0" err="1"/>
              <a:t>musiikkilukiossa,minkä</a:t>
            </a:r>
            <a:r>
              <a:rPr lang="en-US" dirty="0"/>
              <a:t> </a:t>
            </a:r>
            <a:r>
              <a:rPr lang="en-US" dirty="0" err="1"/>
              <a:t>jälkeen</a:t>
            </a:r>
            <a:r>
              <a:rPr lang="en-US" dirty="0"/>
              <a:t> </a:t>
            </a:r>
            <a:r>
              <a:rPr lang="en-US" dirty="0" err="1"/>
              <a:t>hän</a:t>
            </a:r>
            <a:r>
              <a:rPr lang="en-US" dirty="0"/>
              <a:t> </a:t>
            </a:r>
            <a:r>
              <a:rPr lang="en-US" dirty="0" err="1"/>
              <a:t>muutti</a:t>
            </a:r>
            <a:r>
              <a:rPr lang="en-US" dirty="0"/>
              <a:t> </a:t>
            </a:r>
            <a:r>
              <a:rPr lang="en-US" dirty="0" err="1"/>
              <a:t>Helsinkiin</a:t>
            </a:r>
            <a:r>
              <a:rPr lang="en-US" dirty="0"/>
              <a:t> </a:t>
            </a:r>
            <a:r>
              <a:rPr lang="en-US" dirty="0" err="1"/>
              <a:t>opiskelemaan</a:t>
            </a:r>
            <a:r>
              <a:rPr lang="en-US" dirty="0"/>
              <a:t> </a:t>
            </a:r>
            <a:r>
              <a:rPr lang="en-US" dirty="0" err="1"/>
              <a:t>musiikkikasvatusta</a:t>
            </a:r>
            <a:r>
              <a:rPr lang="en-US" dirty="0"/>
              <a:t>. Saara </a:t>
            </a:r>
            <a:r>
              <a:rPr lang="en-US" dirty="0" err="1"/>
              <a:t>Aalolla</a:t>
            </a:r>
            <a:r>
              <a:rPr lang="en-US" dirty="0"/>
              <a:t> on 3 </a:t>
            </a:r>
            <a:r>
              <a:rPr lang="en-US" dirty="0" err="1"/>
              <a:t>kilpailumusiikkia</a:t>
            </a:r>
            <a:r>
              <a:rPr lang="en-US" dirty="0"/>
              <a:t> , </a:t>
            </a:r>
            <a:r>
              <a:rPr lang="en-US" dirty="0" err="1"/>
              <a:t>joista</a:t>
            </a:r>
            <a:r>
              <a:rPr lang="en-US" dirty="0"/>
              <a:t> </a:t>
            </a:r>
            <a:r>
              <a:rPr lang="en-US" dirty="0" err="1"/>
              <a:t>jonkun</a:t>
            </a:r>
            <a:r>
              <a:rPr lang="en-US" dirty="0"/>
              <a:t> </a:t>
            </a:r>
            <a:r>
              <a:rPr lang="en-US" dirty="0" err="1"/>
              <a:t>yleisö</a:t>
            </a:r>
            <a:r>
              <a:rPr lang="en-US" dirty="0"/>
              <a:t> </a:t>
            </a:r>
            <a:r>
              <a:rPr lang="en-US" dirty="0" err="1"/>
              <a:t>äänestää</a:t>
            </a:r>
            <a:r>
              <a:rPr lang="en-US" dirty="0"/>
              <a:t> </a:t>
            </a:r>
            <a:r>
              <a:rPr lang="en-US" dirty="0" err="1"/>
              <a:t>euroviisuihin</a:t>
            </a:r>
            <a:r>
              <a:rPr lang="en-US" dirty="0"/>
              <a:t> </a:t>
            </a:r>
            <a:r>
              <a:rPr lang="en-US" dirty="0" err="1"/>
              <a:t>kappaleet</a:t>
            </a:r>
            <a:r>
              <a:rPr lang="en-US" dirty="0"/>
              <a:t> </a:t>
            </a:r>
            <a:r>
              <a:rPr lang="en-US" dirty="0" err="1"/>
              <a:t>ovat</a:t>
            </a:r>
            <a:r>
              <a:rPr lang="en-US" dirty="0"/>
              <a:t>: Monsters,Domino ja Queens.</a:t>
            </a:r>
          </a:p>
          <a:p>
            <a:r>
              <a:rPr lang="en-US" dirty="0" err="1"/>
              <a:t>Yleisö</a:t>
            </a:r>
            <a:r>
              <a:rPr lang="en-US" dirty="0"/>
              <a:t> </a:t>
            </a:r>
            <a:r>
              <a:rPr lang="en-US" dirty="0" err="1"/>
              <a:t>valitsi</a:t>
            </a:r>
            <a:r>
              <a:rPr lang="en-US" dirty="0"/>
              <a:t> </a:t>
            </a:r>
            <a:r>
              <a:rPr lang="en-US" dirty="0" err="1"/>
              <a:t>kappaleen</a:t>
            </a:r>
            <a:r>
              <a:rPr lang="en-US" dirty="0"/>
              <a:t> </a:t>
            </a:r>
            <a:r>
              <a:rPr lang="en-US" dirty="0" err="1"/>
              <a:t>nimeltä</a:t>
            </a:r>
            <a:r>
              <a:rPr lang="en-US" dirty="0"/>
              <a:t> Monster </a:t>
            </a:r>
            <a:r>
              <a:rPr lang="en-US" dirty="0" err="1"/>
              <a:t>Suomen</a:t>
            </a:r>
            <a:r>
              <a:rPr lang="en-US" dirty="0"/>
              <a:t> </a:t>
            </a:r>
            <a:r>
              <a:rPr lang="en-US" dirty="0" err="1"/>
              <a:t>euroviisun</a:t>
            </a:r>
            <a:r>
              <a:rPr lang="en-US" dirty="0"/>
              <a:t> </a:t>
            </a:r>
            <a:r>
              <a:rPr lang="en-US" dirty="0" err="1"/>
              <a:t>edustajaksi</a:t>
            </a:r>
            <a:r>
              <a:rPr lang="en-US" dirty="0"/>
              <a:t>.</a:t>
            </a:r>
          </a:p>
          <a:p>
            <a:r>
              <a:rPr lang="en-US" dirty="0" err="1"/>
              <a:t>Euroviisut</a:t>
            </a:r>
            <a:r>
              <a:rPr lang="en-US" dirty="0"/>
              <a:t> </a:t>
            </a:r>
            <a:r>
              <a:rPr lang="en-US" dirty="0" err="1"/>
              <a:t>käydään</a:t>
            </a:r>
            <a:r>
              <a:rPr lang="en-US" dirty="0"/>
              <a:t> </a:t>
            </a:r>
            <a:r>
              <a:rPr lang="en-US" dirty="0" err="1"/>
              <a:t>tämän</a:t>
            </a:r>
            <a:r>
              <a:rPr lang="en-US" dirty="0"/>
              <a:t> </a:t>
            </a:r>
            <a:r>
              <a:rPr lang="en-US" dirty="0" err="1"/>
              <a:t>vuoden</a:t>
            </a:r>
            <a:r>
              <a:rPr lang="en-US" dirty="0"/>
              <a:t> </a:t>
            </a:r>
            <a:r>
              <a:rPr lang="en-US" dirty="0" err="1"/>
              <a:t>toukokuussa</a:t>
            </a:r>
            <a:r>
              <a:rPr lang="en-US" dirty="0"/>
              <a:t> </a:t>
            </a:r>
            <a:r>
              <a:rPr lang="en-US" dirty="0" err="1"/>
              <a:t>Portugalissa</a:t>
            </a:r>
            <a:r>
              <a:rPr lang="en-US" dirty="0"/>
              <a:t>.</a:t>
            </a:r>
            <a:r>
              <a:rPr lang="en-US" dirty="0">
                <a:ea typeface="+mn-lt"/>
                <a:cs typeface="+mn-lt"/>
              </a:rPr>
              <a:t/>
            </a:r>
            <a:br>
              <a:rPr lang="en-US" dirty="0">
                <a:ea typeface="+mn-lt"/>
                <a:cs typeface="+mn-lt"/>
              </a:rPr>
            </a:br>
            <a:r>
              <a:rPr lang="en-US" dirty="0"/>
              <a:t>________________________________________________________</a:t>
            </a:r>
            <a:r>
              <a:rPr lang="en-US" dirty="0">
                <a:ea typeface="+mn-lt"/>
                <a:cs typeface="+mn-lt"/>
              </a:rPr>
              <a:t/>
            </a:r>
            <a:br>
              <a:rPr lang="en-US" dirty="0">
                <a:ea typeface="+mn-lt"/>
                <a:cs typeface="+mn-lt"/>
              </a:rPr>
            </a:br>
            <a:endParaRPr lang="en-US" dirty="0"/>
          </a:p>
          <a:p>
            <a:r>
              <a:rPr lang="en-US" dirty="0"/>
              <a:t>Saara Aalto has 3 songs for Eurovision contest: </a:t>
            </a:r>
            <a:r>
              <a:rPr lang="en-US" dirty="0" err="1"/>
              <a:t>Monsters,Domino</a:t>
            </a:r>
            <a:r>
              <a:rPr lang="en-US" dirty="0"/>
              <a:t> and Queens.</a:t>
            </a:r>
          </a:p>
          <a:p>
            <a:r>
              <a:rPr lang="en-US" dirty="0"/>
              <a:t>The public chose the song Monsters for the </a:t>
            </a:r>
            <a:r>
              <a:rPr lang="en-US"/>
              <a:t>contest.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42622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iiri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163</Words>
  <Application>Microsoft Office PowerPoint</Application>
  <PresentationFormat>Mukautettu</PresentationFormat>
  <Paragraphs>20</Paragraphs>
  <Slides>3</Slides>
  <Notes>0</Notes>
  <HiddenSlides>0</HiddenSlides>
  <MMClips>1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3</vt:i4>
      </vt:variant>
    </vt:vector>
  </HeadingPairs>
  <TitlesOfParts>
    <vt:vector size="4" baseType="lpstr">
      <vt:lpstr>Piiri</vt:lpstr>
      <vt:lpstr>Saara sofia aalto </vt:lpstr>
      <vt:lpstr>PowerPoint-esitys</vt:lpstr>
      <vt:lpstr>PowerPoint-esitys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Saara sofia aalto</dc:title>
  <dc:creator>Auli</dc:creator>
  <cp:lastModifiedBy>Auli</cp:lastModifiedBy>
  <cp:revision>68</cp:revision>
  <dcterms:modified xsi:type="dcterms:W3CDTF">2018-04-02T20:47:11Z</dcterms:modified>
</cp:coreProperties>
</file>