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5" r:id="rId3"/>
    <p:sldId id="267" r:id="rId4"/>
    <p:sldId id="269" r:id="rId5"/>
    <p:sldId id="270" r:id="rId6"/>
    <p:sldId id="271" r:id="rId7"/>
    <p:sldId id="272" r:id="rId8"/>
    <p:sldId id="274" r:id="rId9"/>
    <p:sldId id="273" r:id="rId10"/>
    <p:sldId id="259" r:id="rId11"/>
    <p:sldId id="275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593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44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99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5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19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292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4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876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65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40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847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19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393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900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23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00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E1DB-DF5B-4078-8EA6-2789334E83BB}" type="datetimeFigureOut">
              <a:rPr lang="nl-BE" smtClean="0"/>
              <a:t>28/02/2016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FF97A9-2AA6-48DD-B32E-00D0CA73FA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623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tMZCHHWsq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magurka.com/en/products/111/paintings/neo-cubis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amagurka.com/en/products/1215/paintings/fried-egg-painting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agurka.com/en/products/1214/paintings/accidentalis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agurka.com/en/products/1218/paintings/lazy-landscap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magurka.com/en/products/117/kamalmana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kamagurka.com/en/products/1213/paintings/other-work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82216"/>
            <a:ext cx="7766936" cy="1646302"/>
          </a:xfrm>
        </p:spPr>
        <p:txBody>
          <a:bodyPr/>
          <a:lstStyle/>
          <a:p>
            <a:r>
              <a:rPr lang="nl-BE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Kamagurka</a:t>
            </a:r>
            <a:endParaRPr lang="nl-BE" sz="8800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3883468" y="3507060"/>
            <a:ext cx="3253211" cy="535520"/>
          </a:xfrm>
        </p:spPr>
        <p:txBody>
          <a:bodyPr>
            <a:normAutofit/>
          </a:bodyPr>
          <a:lstStyle/>
          <a:p>
            <a:endParaRPr lang="nl-BE" dirty="0"/>
          </a:p>
        </p:txBody>
      </p:sp>
      <p:pic>
        <p:nvPicPr>
          <p:cNvPr id="1026" name="Picture 2" descr="Afbeeldingsresultaat voor kamagu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65" y="2099257"/>
            <a:ext cx="6905962" cy="43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60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9371" y="821714"/>
            <a:ext cx="8596668" cy="1320800"/>
          </a:xfrm>
        </p:spPr>
        <p:txBody>
          <a:bodyPr/>
          <a:lstStyle/>
          <a:p>
            <a:r>
              <a:rPr lang="nl-B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Here</a:t>
            </a:r>
            <a: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a link </a:t>
            </a:r>
            <a:r>
              <a:rPr lang="nl-B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video.</a:t>
            </a:r>
            <a:endParaRPr lang="nl-B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1218" y="3134851"/>
            <a:ext cx="4580466" cy="551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2000" dirty="0" smtClean="0">
                <a:hlinkClick r:id="rId2"/>
              </a:rPr>
              <a:t>Click </a:t>
            </a:r>
            <a:r>
              <a:rPr lang="nl-BE" sz="2000" dirty="0" err="1" smtClean="0">
                <a:hlinkClick r:id="rId2"/>
              </a:rPr>
              <a:t>here</a:t>
            </a:r>
            <a:r>
              <a:rPr lang="nl-BE" sz="2000" dirty="0" smtClean="0">
                <a:hlinkClick r:id="rId2"/>
              </a:rPr>
              <a:t> </a:t>
            </a:r>
            <a:r>
              <a:rPr lang="nl-BE" sz="2000" dirty="0" err="1" smtClean="0">
                <a:hlinkClick r:id="rId2"/>
              </a:rPr>
              <a:t>to</a:t>
            </a:r>
            <a:r>
              <a:rPr lang="nl-BE" sz="2000" dirty="0" smtClean="0">
                <a:hlinkClick r:id="rId2"/>
              </a:rPr>
              <a:t> </a:t>
            </a:r>
            <a:r>
              <a:rPr lang="nl-BE" sz="2000" dirty="0" err="1" smtClean="0">
                <a:hlinkClick r:id="rId2"/>
              </a:rPr>
              <a:t>watch</a:t>
            </a:r>
            <a:r>
              <a:rPr lang="nl-BE" sz="2000" dirty="0" smtClean="0">
                <a:hlinkClick r:id="rId2"/>
              </a:rPr>
              <a:t> a video  </a:t>
            </a:r>
            <a:r>
              <a:rPr lang="nl-BE" sz="2000" dirty="0" err="1" smtClean="0">
                <a:hlinkClick r:id="rId2"/>
              </a:rPr>
              <a:t>with</a:t>
            </a:r>
            <a:r>
              <a:rPr lang="nl-BE" sz="2000" dirty="0" smtClean="0">
                <a:hlinkClick r:id="rId2"/>
              </a:rPr>
              <a:t> </a:t>
            </a:r>
            <a:r>
              <a:rPr lang="nl-BE" sz="2000" dirty="0" err="1" smtClean="0">
                <a:hlinkClick r:id="rId2"/>
              </a:rPr>
              <a:t>paintings</a:t>
            </a:r>
            <a:r>
              <a:rPr lang="nl-BE" sz="2000" dirty="0" smtClean="0">
                <a:hlinkClick r:id="rId2"/>
              </a:rPr>
              <a:t> of Kamagurka..</a:t>
            </a:r>
            <a:endParaRPr lang="nl-BE" sz="2000" dirty="0"/>
          </a:p>
          <a:p>
            <a:pPr marL="0" indent="0">
              <a:buNone/>
            </a:pPr>
            <a:endParaRPr lang="nl-B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PIJL-RECHTS 4"/>
          <p:cNvSpPr/>
          <p:nvPr/>
        </p:nvSpPr>
        <p:spPr>
          <a:xfrm>
            <a:off x="677334" y="2836719"/>
            <a:ext cx="1328111" cy="561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 rot="10800000">
            <a:off x="7616536" y="2846390"/>
            <a:ext cx="1184564" cy="555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 rot="13588545">
            <a:off x="6027331" y="4478350"/>
            <a:ext cx="1226127" cy="768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 rot="18136268">
            <a:off x="2643205" y="4431591"/>
            <a:ext cx="1255703" cy="86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2" descr="C:\Users\Luc\Pictures\Movie let us w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0" y="1465265"/>
            <a:ext cx="3314700" cy="13811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65161" y="489398"/>
            <a:ext cx="777883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/>
              <a:t>A SMALL QUIZ…</a:t>
            </a:r>
          </a:p>
          <a:p>
            <a:pPr algn="ctr"/>
            <a:r>
              <a:rPr lang="nl-BE" sz="3200" dirty="0" smtClean="0"/>
              <a:t>YOU KNOW KAMAGURKA WILL NOT THAT WE TAKE HIS PAINTINGS VERY SERIOUSLY.</a:t>
            </a:r>
          </a:p>
          <a:p>
            <a:pPr algn="ctr"/>
            <a:endParaRPr lang="nl-BE" sz="3200" dirty="0"/>
          </a:p>
          <a:p>
            <a:pPr algn="ctr"/>
            <a:r>
              <a:rPr lang="nl-BE" sz="3000" dirty="0" smtClean="0"/>
              <a:t>WHICH PAINTING IS MADE BY KAMAGURKA?</a:t>
            </a:r>
            <a:endParaRPr lang="nl-BE" sz="30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33" y="3315515"/>
            <a:ext cx="4156797" cy="3139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01" y="3315515"/>
            <a:ext cx="3002974" cy="30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5495">
            <a:off x="6060545" y="1093951"/>
            <a:ext cx="3127037" cy="417981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922010" y="1179880"/>
            <a:ext cx="4769427" cy="14859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3200" dirty="0" smtClean="0">
                <a:solidFill>
                  <a:schemeClr val="tx1"/>
                </a:solidFill>
              </a:rPr>
              <a:t>Kamagurka</a:t>
            </a:r>
            <a:r>
              <a:rPr lang="nl-BE" sz="3200" dirty="0">
                <a:solidFill>
                  <a:schemeClr val="tx1"/>
                </a:solidFill>
              </a:rPr>
              <a:t> </a:t>
            </a:r>
            <a:r>
              <a:rPr lang="nl-BE" sz="3200" dirty="0" smtClean="0">
                <a:solidFill>
                  <a:schemeClr val="tx1"/>
                </a:solidFill>
              </a:rPr>
              <a:t>is born in Nieuwpoort </a:t>
            </a:r>
            <a:r>
              <a:rPr lang="nl-BE" sz="3200" dirty="0" smtClean="0">
                <a:solidFill>
                  <a:schemeClr val="tx1"/>
                </a:solidFill>
              </a:rPr>
              <a:t>(</a:t>
            </a:r>
            <a:r>
              <a:rPr lang="nl-BE" sz="3200" dirty="0" smtClean="0">
                <a:solidFill>
                  <a:schemeClr val="tx1"/>
                </a:solidFill>
              </a:rPr>
              <a:t>Belgium) </a:t>
            </a:r>
            <a:r>
              <a:rPr lang="nl-BE" sz="3200" dirty="0" smtClean="0">
                <a:solidFill>
                  <a:schemeClr val="tx1"/>
                </a:solidFill>
              </a:rPr>
              <a:t/>
            </a:r>
            <a:br>
              <a:rPr lang="nl-BE" sz="3200" dirty="0" smtClean="0">
                <a:solidFill>
                  <a:schemeClr val="tx1"/>
                </a:solidFill>
              </a:rPr>
            </a:br>
            <a:r>
              <a:rPr lang="nl-BE" sz="3200" dirty="0" smtClean="0">
                <a:solidFill>
                  <a:schemeClr val="tx1"/>
                </a:solidFill>
              </a:rPr>
              <a:t>on </a:t>
            </a:r>
            <a:r>
              <a:rPr lang="nl-BE" sz="3200" dirty="0" err="1" smtClean="0">
                <a:solidFill>
                  <a:schemeClr val="tx1"/>
                </a:solidFill>
              </a:rPr>
              <a:t>the</a:t>
            </a:r>
            <a:r>
              <a:rPr lang="nl-BE" sz="3200" dirty="0" smtClean="0">
                <a:solidFill>
                  <a:schemeClr val="tx1"/>
                </a:solidFill>
              </a:rPr>
              <a:t> 5th of May </a:t>
            </a:r>
            <a:r>
              <a:rPr lang="nl-BE" sz="3200" dirty="0" smtClean="0">
                <a:solidFill>
                  <a:schemeClr val="tx1"/>
                </a:solidFill>
              </a:rPr>
              <a:t>1955.</a:t>
            </a:r>
            <a:endParaRPr lang="nl-BE" sz="3200" dirty="0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61109" y="3344292"/>
            <a:ext cx="46391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His real name is </a:t>
            </a:r>
            <a:r>
              <a:rPr lang="nl-BE" sz="3200" dirty="0" smtClean="0"/>
              <a:t>Luc Charles </a:t>
            </a:r>
            <a:r>
              <a:rPr lang="nl-BE" sz="3200" dirty="0" err="1" smtClean="0"/>
              <a:t>Zeebroek</a:t>
            </a:r>
            <a:r>
              <a:rPr lang="nl-BE" sz="3200" dirty="0" smtClean="0"/>
              <a:t>.</a:t>
            </a:r>
          </a:p>
          <a:p>
            <a:endParaRPr lang="nl-BE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2004946" y="5105306"/>
            <a:ext cx="58293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He is living in </a:t>
            </a:r>
            <a:r>
              <a:rPr lang="nl-BE" sz="3200" dirty="0" err="1" smtClean="0"/>
              <a:t>Bruges</a:t>
            </a:r>
            <a:r>
              <a:rPr lang="nl-BE" sz="3200" dirty="0" smtClean="0"/>
              <a:t>.</a:t>
            </a:r>
            <a:endParaRPr lang="nl-BE" sz="3200" dirty="0" smtClean="0"/>
          </a:p>
          <a:p>
            <a:endParaRPr lang="nl-BE" sz="3200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6942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04552" y="850006"/>
            <a:ext cx="81394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 smtClean="0"/>
              <a:t>Kamagurka is a cartoonist.  He </a:t>
            </a:r>
            <a:r>
              <a:rPr lang="nl-BE" sz="2000" dirty="0" err="1" smtClean="0"/>
              <a:t>also</a:t>
            </a:r>
            <a:r>
              <a:rPr lang="nl-BE" sz="2000" dirty="0" smtClean="0"/>
              <a:t> </a:t>
            </a:r>
            <a:r>
              <a:rPr lang="nl-BE" sz="2000" dirty="0" err="1" smtClean="0"/>
              <a:t>makes</a:t>
            </a:r>
            <a:r>
              <a:rPr lang="nl-BE" sz="2000" dirty="0" smtClean="0"/>
              <a:t> performances.  He </a:t>
            </a:r>
            <a:r>
              <a:rPr lang="nl-BE" sz="2000" dirty="0" err="1" smtClean="0"/>
              <a:t>worked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radio en </a:t>
            </a:r>
            <a:r>
              <a:rPr lang="nl-BE" sz="2000" dirty="0" err="1" smtClean="0"/>
              <a:t>television</a:t>
            </a:r>
            <a:r>
              <a:rPr lang="nl-BE" sz="2000" dirty="0" smtClean="0"/>
              <a:t>.</a:t>
            </a:r>
            <a:endParaRPr lang="nl-BE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so</a:t>
            </a:r>
            <a:r>
              <a:rPr lang="nl-BE" sz="2000" dirty="0" smtClean="0"/>
              <a:t> </a:t>
            </a:r>
            <a:r>
              <a:rPr lang="nl-BE" sz="2000" dirty="0" err="1" smtClean="0"/>
              <a:t>many</a:t>
            </a:r>
            <a:r>
              <a:rPr lang="nl-BE" sz="2000" dirty="0" smtClean="0"/>
              <a:t> </a:t>
            </a:r>
            <a:r>
              <a:rPr lang="nl-BE" sz="2000" dirty="0" err="1" smtClean="0"/>
              <a:t>people</a:t>
            </a:r>
            <a:r>
              <a:rPr lang="nl-BE" sz="2000" dirty="0" smtClean="0"/>
              <a:t> </a:t>
            </a:r>
            <a:r>
              <a:rPr lang="nl-BE" sz="2000" dirty="0" err="1" smtClean="0"/>
              <a:t>know</a:t>
            </a:r>
            <a:r>
              <a:rPr lang="nl-BE" sz="2000" dirty="0" smtClean="0"/>
              <a:t> </a:t>
            </a:r>
            <a:r>
              <a:rPr lang="nl-BE" sz="2000" dirty="0" err="1" smtClean="0"/>
              <a:t>that</a:t>
            </a:r>
            <a:r>
              <a:rPr lang="nl-BE" sz="2000" dirty="0" smtClean="0"/>
              <a:t> Kamagurka is a </a:t>
            </a:r>
            <a:r>
              <a:rPr lang="nl-BE" sz="2000" dirty="0" err="1" smtClean="0"/>
              <a:t>appreciated</a:t>
            </a:r>
            <a:r>
              <a:rPr lang="nl-BE" sz="2000" dirty="0" smtClean="0"/>
              <a:t> </a:t>
            </a:r>
            <a:r>
              <a:rPr lang="nl-BE" sz="2000" dirty="0" err="1" smtClean="0"/>
              <a:t>painter</a:t>
            </a:r>
            <a:r>
              <a:rPr lang="nl-BE" sz="2000" dirty="0" smtClean="0"/>
              <a:t>.  </a:t>
            </a:r>
            <a:r>
              <a:rPr lang="nl-BE" sz="2000" dirty="0" err="1" smtClean="0"/>
              <a:t>You</a:t>
            </a:r>
            <a:r>
              <a:rPr lang="nl-BE" sz="2000" dirty="0" smtClean="0"/>
              <a:t> </a:t>
            </a:r>
            <a:r>
              <a:rPr lang="nl-BE" sz="2000" dirty="0" err="1" smtClean="0"/>
              <a:t>see</a:t>
            </a:r>
            <a:r>
              <a:rPr lang="nl-BE" sz="2000" dirty="0" smtClean="0"/>
              <a:t>: he is </a:t>
            </a:r>
            <a:r>
              <a:rPr lang="nl-BE" sz="2000" dirty="0" err="1" smtClean="0"/>
              <a:t>an</a:t>
            </a:r>
            <a:r>
              <a:rPr lang="nl-BE" sz="2000" dirty="0" smtClean="0"/>
              <a:t> </a:t>
            </a:r>
            <a:r>
              <a:rPr lang="nl-BE" sz="2000" dirty="0" err="1" smtClean="0"/>
              <a:t>all-round</a:t>
            </a:r>
            <a:r>
              <a:rPr lang="nl-BE" sz="2000" dirty="0" smtClean="0"/>
              <a:t> artist..</a:t>
            </a:r>
            <a:r>
              <a:rPr lang="nl-BE" sz="2000" dirty="0"/>
              <a:t/>
            </a:r>
            <a:br>
              <a:rPr lang="nl-BE" sz="2000" dirty="0"/>
            </a:br>
            <a:r>
              <a:rPr lang="nl-BE" dirty="0">
                <a:latin typeface="Algerian" panose="04020705040A02060702" pitchFamily="82" charset="0"/>
              </a:rPr>
              <a:t/>
            </a:r>
            <a:br>
              <a:rPr lang="nl-BE" dirty="0">
                <a:latin typeface="Algerian" panose="04020705040A02060702" pitchFamily="82" charset="0"/>
              </a:rPr>
            </a:br>
            <a:r>
              <a:rPr lang="nl-BE" dirty="0" smtClean="0">
                <a:latin typeface="Algerian" panose="04020705040A02060702" pitchFamily="82" charset="0"/>
              </a:rPr>
              <a:t>.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2774127"/>
            <a:ext cx="1990300" cy="164720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863" y="2833348"/>
            <a:ext cx="3086048" cy="27367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94" y="2750770"/>
            <a:ext cx="3048000" cy="1714500"/>
          </a:xfrm>
          <a:prstGeom prst="rect">
            <a:avLst/>
          </a:prstGeom>
        </p:spPr>
      </p:pic>
      <p:pic>
        <p:nvPicPr>
          <p:cNvPr id="1026" name="Picture 2" descr="C:\Users\Luc\Pictures\Cowboyhe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4328284"/>
            <a:ext cx="1942461" cy="25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39402" y="4380844"/>
            <a:ext cx="7984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dirty="0" smtClean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759854" y="456692"/>
            <a:ext cx="85644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/>
              <a:t>NEO-CUBISM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4" y="1237695"/>
            <a:ext cx="4082602" cy="390825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18186" y="5383369"/>
            <a:ext cx="78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Click on </a:t>
            </a:r>
            <a:r>
              <a:rPr lang="nl-BE" dirty="0" err="1" smtClean="0"/>
              <a:t>this</a:t>
            </a:r>
            <a:r>
              <a:rPr lang="nl-BE" dirty="0" smtClean="0"/>
              <a:t> link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see</a:t>
            </a:r>
            <a:r>
              <a:rPr lang="nl-BE" dirty="0" smtClean="0"/>
              <a:t> more </a:t>
            </a:r>
            <a:r>
              <a:rPr lang="nl-BE" dirty="0" err="1" smtClean="0"/>
              <a:t>paintings</a:t>
            </a:r>
            <a:r>
              <a:rPr lang="nl-BE" dirty="0" smtClean="0"/>
              <a:t> </a:t>
            </a:r>
            <a:r>
              <a:rPr lang="nl-BE" dirty="0" err="1" smtClean="0"/>
              <a:t>painted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same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8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543" y="1187723"/>
            <a:ext cx="3888652" cy="388143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06964" y="5042563"/>
            <a:ext cx="280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accent2"/>
                </a:solidFill>
              </a:rPr>
              <a:t>Cubistic</a:t>
            </a:r>
            <a:r>
              <a:rPr lang="nl-BE" dirty="0" smtClean="0">
                <a:solidFill>
                  <a:schemeClr val="accent2"/>
                </a:solidFill>
              </a:rPr>
              <a:t> smurf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18185" y="5782873"/>
            <a:ext cx="8809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http://</a:t>
            </a:r>
            <a:r>
              <a:rPr lang="nl-BE" dirty="0" smtClean="0">
                <a:hlinkClick r:id="rId4"/>
              </a:rPr>
              <a:t>www.kamagurka.com/en/products/111/paintings/neo-cubism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2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9854" y="456692"/>
            <a:ext cx="85644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/>
              <a:t>FRIED EGG PAINTINGS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618186" y="5383369"/>
            <a:ext cx="78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Click on </a:t>
            </a:r>
            <a:r>
              <a:rPr lang="nl-BE" dirty="0" err="1" smtClean="0"/>
              <a:t>this</a:t>
            </a:r>
            <a:r>
              <a:rPr lang="nl-BE" dirty="0" smtClean="0"/>
              <a:t> link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see</a:t>
            </a:r>
            <a:r>
              <a:rPr lang="nl-BE" dirty="0" smtClean="0"/>
              <a:t> more </a:t>
            </a:r>
            <a:r>
              <a:rPr lang="nl-BE" dirty="0" err="1" smtClean="0"/>
              <a:t>paintings</a:t>
            </a:r>
            <a:r>
              <a:rPr lang="nl-BE" dirty="0" smtClean="0"/>
              <a:t> </a:t>
            </a:r>
            <a:r>
              <a:rPr lang="nl-BE" dirty="0" err="1" smtClean="0"/>
              <a:t>painted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same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759853" y="5913429"/>
            <a:ext cx="825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http://</a:t>
            </a:r>
            <a:r>
              <a:rPr lang="nl-BE" dirty="0" smtClean="0">
                <a:hlinkClick r:id="rId2"/>
              </a:rPr>
              <a:t>www.kamagurka.com/en/products/1215/paintings/fried-egg-paintings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310" y="1334523"/>
            <a:ext cx="3184442" cy="31620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86" y="1400731"/>
            <a:ext cx="2293475" cy="3029600"/>
          </a:xfrm>
          <a:prstGeom prst="rect">
            <a:avLst/>
          </a:prstGeom>
        </p:spPr>
      </p:pic>
      <p:pic>
        <p:nvPicPr>
          <p:cNvPr id="8" name="Tijdelijke aanduiding voor inhou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044" y="1334523"/>
            <a:ext cx="2934136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65161" y="489398"/>
            <a:ext cx="77788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/>
              <a:t>ACCIDENTALISM</a:t>
            </a:r>
            <a:endParaRPr lang="nl-BE" sz="44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32" y="1197734"/>
            <a:ext cx="3965735" cy="392549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18186" y="5383369"/>
            <a:ext cx="78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Click on </a:t>
            </a:r>
            <a:r>
              <a:rPr lang="nl-BE" dirty="0" err="1" smtClean="0"/>
              <a:t>this</a:t>
            </a:r>
            <a:r>
              <a:rPr lang="nl-BE" dirty="0" smtClean="0"/>
              <a:t> link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see</a:t>
            </a:r>
            <a:r>
              <a:rPr lang="nl-BE" dirty="0" smtClean="0"/>
              <a:t> more </a:t>
            </a:r>
            <a:r>
              <a:rPr lang="nl-BE" dirty="0" err="1" smtClean="0"/>
              <a:t>paintings</a:t>
            </a:r>
            <a:r>
              <a:rPr lang="nl-BE" dirty="0" smtClean="0"/>
              <a:t> </a:t>
            </a:r>
            <a:r>
              <a:rPr lang="nl-BE" dirty="0" err="1" smtClean="0"/>
              <a:t>painted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same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618186" y="5795752"/>
            <a:ext cx="8525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http://</a:t>
            </a:r>
            <a:r>
              <a:rPr lang="nl-BE" dirty="0" smtClean="0">
                <a:hlinkClick r:id="rId3"/>
              </a:rPr>
              <a:t>www.kamagurka.com/en/products/1214/paintings/accidentalism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618186" y="2846231"/>
            <a:ext cx="278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Portrait</a:t>
            </a:r>
            <a:r>
              <a:rPr lang="nl-BE" dirty="0" smtClean="0"/>
              <a:t> of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unknown</a:t>
            </a:r>
            <a:r>
              <a:rPr lang="nl-BE" dirty="0" smtClean="0"/>
              <a:t> man.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16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90" y="1053006"/>
            <a:ext cx="3917780" cy="388143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65161" y="489398"/>
            <a:ext cx="77788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/>
              <a:t>LAZY LANDSCAPES</a:t>
            </a:r>
            <a:endParaRPr lang="nl-BE" sz="44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420710" y="4934443"/>
            <a:ext cx="9663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Click on </a:t>
            </a:r>
            <a:r>
              <a:rPr lang="nl-BE" dirty="0" err="1"/>
              <a:t>this</a:t>
            </a:r>
            <a:r>
              <a:rPr lang="nl-BE" dirty="0"/>
              <a:t> link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see</a:t>
            </a:r>
            <a:r>
              <a:rPr lang="nl-BE" dirty="0"/>
              <a:t> more </a:t>
            </a:r>
            <a:r>
              <a:rPr lang="nl-BE" dirty="0" err="1"/>
              <a:t>paintings</a:t>
            </a:r>
            <a:r>
              <a:rPr lang="nl-BE" dirty="0"/>
              <a:t> </a:t>
            </a:r>
            <a:r>
              <a:rPr lang="nl-BE" dirty="0" err="1"/>
              <a:t>painted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.</a:t>
            </a:r>
          </a:p>
        </p:txBody>
      </p:sp>
      <p:sp>
        <p:nvSpPr>
          <p:cNvPr id="5" name="Rechthoek 4"/>
          <p:cNvSpPr/>
          <p:nvPr/>
        </p:nvSpPr>
        <p:spPr>
          <a:xfrm>
            <a:off x="442174" y="5303775"/>
            <a:ext cx="8470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http://</a:t>
            </a:r>
            <a:r>
              <a:rPr lang="nl-BE" dirty="0" smtClean="0">
                <a:hlinkClick r:id="rId3"/>
              </a:rPr>
              <a:t>www.kamagurka.com/en/products/1218/paintings/lazy-landscapes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24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65161" y="489398"/>
            <a:ext cx="77788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/>
              <a:t>KAMALMANAK</a:t>
            </a:r>
            <a:endParaRPr lang="nl-BE" sz="44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" name="Picture 2" descr="Walking On The Beach - 02/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09" y="1170726"/>
            <a:ext cx="3045315" cy="28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1633617" y="4131934"/>
            <a:ext cx="295585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Walking</a:t>
            </a:r>
            <a:r>
              <a:rPr lang="nl-BE" dirty="0" smtClean="0"/>
              <a:t> on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beach</a:t>
            </a:r>
            <a:endParaRPr lang="nl-BE" dirty="0" smtClean="0"/>
          </a:p>
          <a:p>
            <a:pPr algn="ctr"/>
            <a:r>
              <a:rPr lang="nl-BE" dirty="0" smtClean="0"/>
              <a:t>2008</a:t>
            </a:r>
            <a:endParaRPr lang="nl-BE" dirty="0"/>
          </a:p>
        </p:txBody>
      </p:sp>
      <p:pic>
        <p:nvPicPr>
          <p:cNvPr id="5" name="Picture 2" descr="Kama Boogie Woogie With Pipe - 01/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81" y="1170726"/>
            <a:ext cx="3205765" cy="31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/>
          <p:cNvSpPr/>
          <p:nvPr/>
        </p:nvSpPr>
        <p:spPr>
          <a:xfrm>
            <a:off x="5806053" y="4486100"/>
            <a:ext cx="3037220" cy="81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Kama</a:t>
            </a:r>
            <a:r>
              <a:rPr lang="nl-BE" dirty="0" smtClean="0"/>
              <a:t> boogie </a:t>
            </a:r>
            <a:r>
              <a:rPr lang="nl-BE" dirty="0" err="1" smtClean="0"/>
              <a:t>woogie</a:t>
            </a:r>
            <a:r>
              <a:rPr lang="nl-BE" dirty="0" smtClean="0"/>
              <a:t>  </a:t>
            </a:r>
            <a:r>
              <a:rPr lang="nl-BE" dirty="0" err="1" smtClean="0"/>
              <a:t>with</a:t>
            </a:r>
            <a:r>
              <a:rPr lang="nl-BE" dirty="0" smtClean="0"/>
              <a:t> pipe</a:t>
            </a:r>
          </a:p>
          <a:p>
            <a:pPr algn="ctr"/>
            <a:r>
              <a:rPr lang="nl-BE" dirty="0" smtClean="0"/>
              <a:t>2008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422856" y="5303775"/>
            <a:ext cx="9663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Click on </a:t>
            </a:r>
            <a:r>
              <a:rPr lang="nl-BE" dirty="0" err="1"/>
              <a:t>this</a:t>
            </a:r>
            <a:r>
              <a:rPr lang="nl-BE" dirty="0"/>
              <a:t> link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see</a:t>
            </a:r>
            <a:r>
              <a:rPr lang="nl-BE" dirty="0"/>
              <a:t> more </a:t>
            </a:r>
            <a:r>
              <a:rPr lang="nl-BE" dirty="0" err="1"/>
              <a:t>paintings</a:t>
            </a:r>
            <a:r>
              <a:rPr lang="nl-BE" dirty="0"/>
              <a:t> </a:t>
            </a:r>
            <a:r>
              <a:rPr lang="nl-BE" dirty="0" err="1"/>
              <a:t>painted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.</a:t>
            </a:r>
          </a:p>
        </p:txBody>
      </p:sp>
      <p:sp>
        <p:nvSpPr>
          <p:cNvPr id="8" name="Rechthoek 7"/>
          <p:cNvSpPr/>
          <p:nvPr/>
        </p:nvSpPr>
        <p:spPr>
          <a:xfrm>
            <a:off x="588136" y="5703279"/>
            <a:ext cx="7203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http://</a:t>
            </a:r>
            <a:r>
              <a:rPr lang="nl-BE" dirty="0" smtClean="0">
                <a:hlinkClick r:id="rId4"/>
              </a:rPr>
              <a:t>www.kamagurka.com/en/products/117/kamalmanak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58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64652" y="5964945"/>
            <a:ext cx="7662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http://</a:t>
            </a:r>
            <a:r>
              <a:rPr lang="nl-BE" dirty="0" smtClean="0">
                <a:hlinkClick r:id="rId2"/>
              </a:rPr>
              <a:t>www.kamagurka.com/en/products/1213/paintings/other-works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365161" y="489398"/>
            <a:ext cx="77788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/>
              <a:t>OTHER WORKS</a:t>
            </a:r>
            <a:endParaRPr lang="nl-BE" sz="44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1060360" y="5595613"/>
            <a:ext cx="9663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Click on </a:t>
            </a:r>
            <a:r>
              <a:rPr lang="nl-BE" dirty="0" err="1"/>
              <a:t>this</a:t>
            </a:r>
            <a:r>
              <a:rPr lang="nl-BE" dirty="0"/>
              <a:t> link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see</a:t>
            </a:r>
            <a:r>
              <a:rPr lang="nl-BE" dirty="0"/>
              <a:t> more </a:t>
            </a:r>
            <a:r>
              <a:rPr lang="nl-BE" dirty="0" err="1"/>
              <a:t>paintings</a:t>
            </a:r>
            <a:r>
              <a:rPr lang="nl-BE" dirty="0"/>
              <a:t> </a:t>
            </a:r>
            <a:r>
              <a:rPr lang="nl-BE" dirty="0" err="1"/>
              <a:t>painted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14" y="1142487"/>
            <a:ext cx="3225612" cy="42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al 8"/>
          <p:cNvSpPr/>
          <p:nvPr/>
        </p:nvSpPr>
        <p:spPr>
          <a:xfrm>
            <a:off x="593563" y="3217534"/>
            <a:ext cx="295585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Horse smoking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56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</TotalTime>
  <Words>237</Words>
  <Application>Microsoft Office PowerPoint</Application>
  <PresentationFormat>Aangepast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Facet</vt:lpstr>
      <vt:lpstr>Kamagurka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Here is a link to a video.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Kamagurka</dc:title>
  <dc:creator>BOSMIER</dc:creator>
  <cp:lastModifiedBy>Luc</cp:lastModifiedBy>
  <cp:revision>34</cp:revision>
  <dcterms:created xsi:type="dcterms:W3CDTF">2016-01-15T13:25:26Z</dcterms:created>
  <dcterms:modified xsi:type="dcterms:W3CDTF">2016-02-28T22:58:18Z</dcterms:modified>
</cp:coreProperties>
</file>