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E47E963-86D3-4993-9401-B1CEE55E7A41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6FF2EFE-CFCC-4600-AB4E-916FC2EDBAB7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598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drumroll.wav"/>
          </p:stSnd>
        </p:sndAc>
      </p:transition>
    </mc:Choice>
    <mc:Fallback>
      <p:transition spd="slow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963-86D3-4993-9401-B1CEE55E7A41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2EFE-CFCC-4600-AB4E-916FC2EDBA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9672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drumroll.wav"/>
          </p:stSnd>
        </p:sndAc>
      </p:transition>
    </mc:Choice>
    <mc:Fallback>
      <p:transition spd="slow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963-86D3-4993-9401-B1CEE55E7A41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2EFE-CFCC-4600-AB4E-916FC2EDBAB7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505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drumroll.wav"/>
          </p:stSnd>
        </p:sndAc>
      </p:transition>
    </mc:Choice>
    <mc:Fallback>
      <p:transition spd="slow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963-86D3-4993-9401-B1CEE55E7A41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2EFE-CFCC-4600-AB4E-916FC2EDBAB7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887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drumroll.wav"/>
          </p:stSnd>
        </p:sndAc>
      </p:transition>
    </mc:Choice>
    <mc:Fallback>
      <p:transition spd="slow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963-86D3-4993-9401-B1CEE55E7A41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2EFE-CFCC-4600-AB4E-916FC2EDBA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0876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drumroll.wav"/>
          </p:stSnd>
        </p:sndAc>
      </p:transition>
    </mc:Choice>
    <mc:Fallback>
      <p:transition spd="slow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963-86D3-4993-9401-B1CEE55E7A41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2EFE-CFCC-4600-AB4E-916FC2EDBAB7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86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drumroll.wav"/>
          </p:stSnd>
        </p:sndAc>
      </p:transition>
    </mc:Choice>
    <mc:Fallback>
      <p:transition spd="slow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963-86D3-4993-9401-B1CEE55E7A41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2EFE-CFCC-4600-AB4E-916FC2EDBAB7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642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drumroll.wav"/>
          </p:stSnd>
        </p:sndAc>
      </p:transition>
    </mc:Choice>
    <mc:Fallback>
      <p:transition spd="slow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963-86D3-4993-9401-B1CEE55E7A41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2EFE-CFCC-4600-AB4E-916FC2EDBAB7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044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drumroll.wav"/>
          </p:stSnd>
        </p:sndAc>
      </p:transition>
    </mc:Choice>
    <mc:Fallback>
      <p:transition spd="slow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963-86D3-4993-9401-B1CEE55E7A41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2EFE-CFCC-4600-AB4E-916FC2EDBAB7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414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drumroll.wav"/>
          </p:stSnd>
        </p:sndAc>
      </p:transition>
    </mc:Choice>
    <mc:Fallback>
      <p:transition spd="slow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963-86D3-4993-9401-B1CEE55E7A41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2EFE-CFCC-4600-AB4E-916FC2EDBA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9627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drumroll.wav"/>
          </p:stSnd>
        </p:sndAc>
      </p:transition>
    </mc:Choice>
    <mc:Fallback>
      <p:transition spd="slow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963-86D3-4993-9401-B1CEE55E7A41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2EFE-CFCC-4600-AB4E-916FC2EDBAB7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85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drumroll.wav"/>
          </p:stSnd>
        </p:sndAc>
      </p:transition>
    </mc:Choice>
    <mc:Fallback>
      <p:transition spd="slow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963-86D3-4993-9401-B1CEE55E7A41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2EFE-CFCC-4600-AB4E-916FC2EDBA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1727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drumroll.wav"/>
          </p:stSnd>
        </p:sndAc>
      </p:transition>
    </mc:Choice>
    <mc:Fallback>
      <p:transition spd="slow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963-86D3-4993-9401-B1CEE55E7A41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2EFE-CFCC-4600-AB4E-916FC2EDBAB7}" type="slidenum">
              <a:rPr lang="nl-BE" smtClean="0"/>
              <a:t>‹nr.›</a:t>
            </a:fld>
            <a:endParaRPr lang="nl-B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599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drumroll.wav"/>
          </p:stSnd>
        </p:sndAc>
      </p:transition>
    </mc:Choice>
    <mc:Fallback>
      <p:transition spd="slow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963-86D3-4993-9401-B1CEE55E7A41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2EFE-CFCC-4600-AB4E-916FC2EDBAB7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957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drumroll.wav"/>
          </p:stSnd>
        </p:sndAc>
      </p:transition>
    </mc:Choice>
    <mc:Fallback>
      <p:transition spd="slow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963-86D3-4993-9401-B1CEE55E7A41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2EFE-CFCC-4600-AB4E-916FC2EDBA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6953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drumroll.wav"/>
          </p:stSnd>
        </p:sndAc>
      </p:transition>
    </mc:Choice>
    <mc:Fallback>
      <p:transition spd="slow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963-86D3-4993-9401-B1CEE55E7A41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2EFE-CFCC-4600-AB4E-916FC2EDBAB7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571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drumroll.wav"/>
          </p:stSnd>
        </p:sndAc>
      </p:transition>
    </mc:Choice>
    <mc:Fallback>
      <p:transition spd="slow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963-86D3-4993-9401-B1CEE55E7A41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2EFE-CFCC-4600-AB4E-916FC2EDBA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4861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drumroll.wav"/>
          </p:stSnd>
        </p:sndAc>
      </p:transition>
    </mc:Choice>
    <mc:Fallback>
      <p:transition spd="slow">
        <p:fade/>
        <p:sndAc>
          <p:stSnd>
            <p:snd r:embed="rId1" name="drumroll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47E963-86D3-4993-9401-B1CEE55E7A41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FF2EFE-CFCC-4600-AB4E-916FC2EDBAB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813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9" name="drumroll.wav"/>
          </p:stSnd>
        </p:sndAc>
      </p:transition>
    </mc:Choice>
    <mc:Fallback>
      <p:transition spd="slow">
        <p:fade/>
        <p:sndAc>
          <p:stSnd>
            <p:snd r:embed="rId19" name="drumroll.wav"/>
          </p:stSnd>
        </p:sndAc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Drums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l.wikipedia.org/wiki/Basgitaar" TargetMode="External"/><Relationship Id="rId4" Type="http://schemas.openxmlformats.org/officeDocument/2006/relationships/hyperlink" Target="https://nl.wikipedia.org/wiki/Gitaa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yTj62UzcC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T3m7SKpi9b0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6000"/>
                <a:lumOff val="54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33848" y="178941"/>
            <a:ext cx="9144000" cy="2387600"/>
          </a:xfrm>
        </p:spPr>
        <p:txBody>
          <a:bodyPr/>
          <a:lstStyle/>
          <a:p>
            <a:r>
              <a:rPr lang="nl-BE" dirty="0" err="1" smtClean="0"/>
              <a:t>Intergalactic</a:t>
            </a:r>
            <a:r>
              <a:rPr lang="nl-BE" dirty="0" smtClean="0"/>
              <a:t>  </a:t>
            </a:r>
            <a:r>
              <a:rPr lang="nl-BE" dirty="0" err="1" smtClean="0"/>
              <a:t>lovers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682642" y="8599041"/>
            <a:ext cx="4895206" cy="878328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1026" name="Picture 2" descr="Afbeeldingsresultaat voor intergalactic lov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005" y="2566541"/>
            <a:ext cx="4495121" cy="271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574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information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5169" y="17998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BE" dirty="0" err="1" smtClean="0"/>
              <a:t>Stardet</a:t>
            </a:r>
            <a:r>
              <a:rPr lang="nl-BE" dirty="0" smtClean="0"/>
              <a:t> in 2008                                                                                          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1 gril &amp; 3 boys       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Brendan </a:t>
            </a:r>
            <a:r>
              <a:rPr lang="nl-BE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Corbey</a:t>
            </a:r>
            <a:r>
              <a:rPr lang="nl-BE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nl-BE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Drums"/>
              </a:rPr>
              <a:t>drums</a:t>
            </a:r>
            <a:r>
              <a:rPr lang="nl-BE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r>
              <a:rPr lang="nl-BE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Maarten Huygens (</a:t>
            </a:r>
            <a:r>
              <a:rPr lang="nl-BE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Gitaar"/>
              </a:rPr>
              <a:t>gitaar</a:t>
            </a:r>
            <a:r>
              <a:rPr lang="nl-BE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r>
              <a:rPr lang="nl-BE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Raf</a:t>
            </a:r>
            <a:r>
              <a:rPr lang="nl-BE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De Mey (</a:t>
            </a:r>
            <a:r>
              <a:rPr lang="nl-BE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Basgitaar"/>
              </a:rPr>
              <a:t>bas</a:t>
            </a:r>
            <a:r>
              <a:rPr lang="nl-BE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nl-BE" dirty="0" smtClean="0"/>
              <a:t>Lara </a:t>
            </a:r>
            <a:r>
              <a:rPr lang="nl-BE" dirty="0" err="1" smtClean="0"/>
              <a:t>Chedraoui</a:t>
            </a:r>
            <a:r>
              <a:rPr lang="nl-BE" dirty="0" smtClean="0"/>
              <a:t> </a:t>
            </a:r>
            <a:r>
              <a:rPr lang="nl-BE" dirty="0"/>
              <a:t>(</a:t>
            </a:r>
            <a:r>
              <a:rPr lang="nl-BE" dirty="0" smtClean="0">
                <a:solidFill>
                  <a:srgbClr val="0070C0"/>
                </a:solidFill>
              </a:rPr>
              <a:t>song</a:t>
            </a:r>
            <a:r>
              <a:rPr lang="nl-BE" dirty="0" smtClean="0"/>
              <a:t>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60915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Click on </a:t>
            </a:r>
            <a:r>
              <a:rPr lang="nl-BE" dirty="0" err="1" smtClean="0">
                <a:solidFill>
                  <a:srgbClr val="0070C0"/>
                </a:solidFill>
              </a:rPr>
              <a:t>th</a:t>
            </a:r>
            <a:r>
              <a:rPr lang="nl-BE" dirty="0" smtClean="0">
                <a:solidFill>
                  <a:srgbClr val="0070C0"/>
                </a:solidFill>
              </a:rPr>
              <a:t> </a:t>
            </a:r>
            <a:r>
              <a:rPr lang="nl-BE" dirty="0" err="1" smtClean="0">
                <a:solidFill>
                  <a:srgbClr val="0070C0"/>
                </a:solidFill>
              </a:rPr>
              <a:t>Photos</a:t>
            </a:r>
            <a:r>
              <a:rPr lang="nl-BE" dirty="0" smtClean="0">
                <a:solidFill>
                  <a:srgbClr val="0070C0"/>
                </a:solidFill>
              </a:rPr>
              <a:t>  </a:t>
            </a:r>
            <a:r>
              <a:rPr lang="nl-BE" dirty="0" err="1" smtClean="0">
                <a:solidFill>
                  <a:srgbClr val="0070C0"/>
                </a:solidFill>
              </a:rPr>
              <a:t>to</a:t>
            </a:r>
            <a:r>
              <a:rPr lang="nl-BE" dirty="0" smtClean="0">
                <a:solidFill>
                  <a:srgbClr val="0070C0"/>
                </a:solidFill>
              </a:rPr>
              <a:t> </a:t>
            </a:r>
            <a:r>
              <a:rPr lang="nl-BE" dirty="0" err="1" smtClean="0">
                <a:solidFill>
                  <a:srgbClr val="0070C0"/>
                </a:solidFill>
              </a:rPr>
              <a:t>hear</a:t>
            </a:r>
            <a:r>
              <a:rPr lang="nl-BE" dirty="0" smtClean="0">
                <a:solidFill>
                  <a:srgbClr val="0070C0"/>
                </a:solidFill>
              </a:rPr>
              <a:t> </a:t>
            </a:r>
            <a:r>
              <a:rPr lang="nl-BE" dirty="0" err="1" smtClean="0">
                <a:solidFill>
                  <a:srgbClr val="0070C0"/>
                </a:solidFill>
              </a:rPr>
              <a:t>the</a:t>
            </a:r>
            <a:r>
              <a:rPr lang="nl-BE" dirty="0" smtClean="0"/>
              <a:t> </a:t>
            </a:r>
            <a:r>
              <a:rPr lang="nl-BE" dirty="0" smtClean="0">
                <a:solidFill>
                  <a:srgbClr val="0070C0"/>
                </a:solidFill>
              </a:rPr>
              <a:t>Songs</a:t>
            </a:r>
            <a:endParaRPr lang="nl-BE" dirty="0">
              <a:solidFill>
                <a:srgbClr val="0070C0"/>
              </a:solidFill>
            </a:endParaRPr>
          </a:p>
        </p:txBody>
      </p:sp>
      <p:pic>
        <p:nvPicPr>
          <p:cNvPr id="4" name="Afbeelding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471" y="2604384"/>
            <a:ext cx="4178993" cy="2683757"/>
          </a:xfrm>
          <a:prstGeom prst="rect">
            <a:avLst/>
          </a:prstGeom>
        </p:spPr>
      </p:pic>
      <p:pic>
        <p:nvPicPr>
          <p:cNvPr id="5" name="Afbeelding 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9280" y="3143661"/>
            <a:ext cx="5479730" cy="202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85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40</Words>
  <Application>Microsoft Office PowerPoint</Application>
  <PresentationFormat>Breedbeeld</PresentationFormat>
  <Paragraphs>11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Organisch</vt:lpstr>
      <vt:lpstr>Intergalactic  lovers</vt:lpstr>
      <vt:lpstr>information</vt:lpstr>
      <vt:lpstr>Click on th Photos  to hear the Songs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Intergalactic  lovers</dc:title>
  <dc:creator>klas6</dc:creator>
  <cp:lastModifiedBy>klas6</cp:lastModifiedBy>
  <cp:revision>5</cp:revision>
  <dcterms:created xsi:type="dcterms:W3CDTF">2018-03-01T10:30:12Z</dcterms:created>
  <dcterms:modified xsi:type="dcterms:W3CDTF">2018-03-01T11:00:21Z</dcterms:modified>
</cp:coreProperties>
</file>