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74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E5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92398" y="1162793"/>
            <a:ext cx="6815669" cy="1515533"/>
          </a:xfrm>
        </p:spPr>
        <p:txBody>
          <a:bodyPr/>
          <a:lstStyle/>
          <a:p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our</a:t>
            </a:r>
            <a:r>
              <a:rPr lang="es-ES" dirty="0" smtClean="0"/>
              <a:t> </a:t>
            </a:r>
            <a:r>
              <a:rPr lang="es-ES" dirty="0" err="1" smtClean="0"/>
              <a:t>school</a:t>
            </a:r>
            <a:r>
              <a:rPr lang="es-ES" dirty="0" smtClean="0"/>
              <a:t> !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62" y="2678326"/>
            <a:ext cx="5476875" cy="253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2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 lot of children eat lunch in the canteen every day!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803" y="2408348"/>
            <a:ext cx="4636394" cy="3760631"/>
          </a:xfrm>
        </p:spPr>
      </p:pic>
    </p:spTree>
    <p:extLst>
      <p:ext uri="{BB962C8B-B14F-4D97-AF65-F5344CB8AC3E}">
        <p14:creationId xmlns:p14="http://schemas.microsoft.com/office/powerpoint/2010/main" val="76773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toilets are very clean and smell nice!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572" y="2557463"/>
            <a:ext cx="4494727" cy="3611517"/>
          </a:xfrm>
        </p:spPr>
      </p:pic>
    </p:spTree>
    <p:extLst>
      <p:ext uri="{BB962C8B-B14F-4D97-AF65-F5344CB8AC3E}">
        <p14:creationId xmlns:p14="http://schemas.microsoft.com/office/powerpoint/2010/main" val="34731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library has a lot of books in Spanish, English and </a:t>
            </a:r>
            <a:r>
              <a:rPr lang="en-GB" dirty="0" err="1"/>
              <a:t>Asturian</a:t>
            </a:r>
            <a:r>
              <a:rPr lang="en-GB" dirty="0"/>
              <a:t>.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392" y="2557463"/>
            <a:ext cx="4031087" cy="3675912"/>
          </a:xfrm>
        </p:spPr>
      </p:pic>
    </p:spTree>
    <p:extLst>
      <p:ext uri="{BB962C8B-B14F-4D97-AF65-F5344CB8AC3E}">
        <p14:creationId xmlns:p14="http://schemas.microsoft.com/office/powerpoint/2010/main" val="331994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 the gym we do a lot of exercises and games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330" y="2557463"/>
            <a:ext cx="3696236" cy="3560002"/>
          </a:xfrm>
        </p:spPr>
      </p:pic>
    </p:spTree>
    <p:extLst>
      <p:ext uri="{BB962C8B-B14F-4D97-AF65-F5344CB8AC3E}">
        <p14:creationId xmlns:p14="http://schemas.microsoft.com/office/powerpoint/2010/main" val="64606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sports pavilion is very big and we play lots of different sports </a:t>
            </a:r>
            <a:r>
              <a:rPr lang="en-GB" dirty="0" smtClean="0"/>
              <a:t>there.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034" y="2543576"/>
            <a:ext cx="3515932" cy="3624396"/>
          </a:xfrm>
        </p:spPr>
      </p:pic>
    </p:spTree>
    <p:extLst>
      <p:ext uri="{BB962C8B-B14F-4D97-AF65-F5344CB8AC3E}">
        <p14:creationId xmlns:p14="http://schemas.microsoft.com/office/powerpoint/2010/main" val="41990384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canteen entrance is next to the sports pavilion</a:t>
            </a:r>
            <a:endParaRPr lang="es-ES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794" y="2285999"/>
            <a:ext cx="4380931" cy="3991971"/>
          </a:xfrm>
        </p:spPr>
      </p:pic>
    </p:spTree>
    <p:extLst>
      <p:ext uri="{BB962C8B-B14F-4D97-AF65-F5344CB8AC3E}">
        <p14:creationId xmlns:p14="http://schemas.microsoft.com/office/powerpoint/2010/main" val="388646303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We listen to talks and attend prize-</a:t>
            </a:r>
            <a:r>
              <a:rPr lang="en-GB" dirty="0" err="1"/>
              <a:t>givings</a:t>
            </a:r>
            <a:r>
              <a:rPr lang="en-GB" dirty="0"/>
              <a:t> in the school hall.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782" y="2285999"/>
            <a:ext cx="4435521" cy="3910085"/>
          </a:xfrm>
        </p:spPr>
      </p:pic>
    </p:spTree>
    <p:extLst>
      <p:ext uri="{BB962C8B-B14F-4D97-AF65-F5344CB8AC3E}">
        <p14:creationId xmlns:p14="http://schemas.microsoft.com/office/powerpoint/2010/main" val="12732717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This is our tutor classroom. We are class group 5A!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956" y="2453925"/>
            <a:ext cx="3677092" cy="3482941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232" y="2592457"/>
            <a:ext cx="3799266" cy="348294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182020" y="3622766"/>
            <a:ext cx="2236212" cy="1673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9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5ºA</a:t>
            </a:r>
            <a:endParaRPr lang="es-E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81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542905"/>
          </a:xfrm>
        </p:spPr>
        <p:txBody>
          <a:bodyPr>
            <a:noAutofit/>
          </a:bodyPr>
          <a:lstStyle/>
          <a:p>
            <a:r>
              <a:rPr lang="es-ES" sz="19900" dirty="0" smtClean="0">
                <a:solidFill>
                  <a:schemeClr val="tx1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END</a:t>
            </a:r>
            <a:endParaRPr lang="es-ES" sz="19900" dirty="0">
              <a:solidFill>
                <a:schemeClr val="tx1"/>
              </a:solidFill>
              <a:latin typeface="Imprint MT Shadow" panose="04020605060303030202" pitchFamily="82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5692462"/>
            <a:ext cx="9601196" cy="183406"/>
          </a:xfrm>
        </p:spPr>
        <p:txBody>
          <a:bodyPr>
            <a:normAutofit fontScale="25000" lnSpcReduction="20000"/>
          </a:bodyPr>
          <a:lstStyle/>
          <a:p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2487706" y="4306208"/>
            <a:ext cx="87405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6000" dirty="0" err="1"/>
              <a:t>My</a:t>
            </a:r>
            <a:r>
              <a:rPr lang="es-ES" sz="6000" dirty="0"/>
              <a:t> </a:t>
            </a:r>
            <a:r>
              <a:rPr lang="es-ES" sz="6000" dirty="0" err="1"/>
              <a:t>school</a:t>
            </a:r>
            <a:r>
              <a:rPr lang="es-ES" sz="6000" dirty="0"/>
              <a:t> </a:t>
            </a:r>
            <a:r>
              <a:rPr lang="es-ES" sz="6000" dirty="0" err="1"/>
              <a:t>is</a:t>
            </a:r>
            <a:r>
              <a:rPr lang="es-ES" sz="6000" dirty="0"/>
              <a:t> </a:t>
            </a:r>
            <a:r>
              <a:rPr lang="es-ES" sz="6000" dirty="0" err="1"/>
              <a:t>very</a:t>
            </a:r>
            <a:r>
              <a:rPr lang="es-ES" sz="6000" dirty="0"/>
              <a:t> </a:t>
            </a:r>
            <a:r>
              <a:rPr lang="es-ES" sz="6000" dirty="0" err="1"/>
              <a:t>cool</a:t>
            </a:r>
            <a:endParaRPr lang="es-ES" sz="6000" dirty="0"/>
          </a:p>
        </p:txBody>
      </p:sp>
    </p:spTree>
    <p:extLst>
      <p:ext uri="{BB962C8B-B14F-4D97-AF65-F5344CB8AC3E}">
        <p14:creationId xmlns:p14="http://schemas.microsoft.com/office/powerpoint/2010/main" val="36110102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Ian’s</a:t>
            </a:r>
            <a:r>
              <a:rPr lang="es-ES" dirty="0" smtClean="0"/>
              <a:t> </a:t>
            </a:r>
            <a:r>
              <a:rPr lang="es-ES" dirty="0" err="1" smtClean="0"/>
              <a:t>classroom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where</a:t>
            </a:r>
            <a:r>
              <a:rPr lang="es-ES" dirty="0" smtClean="0"/>
              <a:t>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learn</a:t>
            </a:r>
            <a:r>
              <a:rPr lang="es-ES" dirty="0" smtClean="0"/>
              <a:t> English </a:t>
            </a:r>
            <a:r>
              <a:rPr lang="es-ES" dirty="0" err="1" smtClean="0"/>
              <a:t>literacy</a:t>
            </a:r>
            <a:r>
              <a:rPr lang="es-ES" dirty="0" smtClean="0"/>
              <a:t> .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32" y="2575775"/>
            <a:ext cx="3008523" cy="3415473"/>
          </a:xfr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37" y="2575775"/>
            <a:ext cx="5143500" cy="341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055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class</a:t>
            </a:r>
            <a:r>
              <a:rPr lang="es-ES" dirty="0" smtClean="0"/>
              <a:t> 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make</a:t>
            </a:r>
            <a:r>
              <a:rPr lang="es-ES" dirty="0" smtClean="0"/>
              <a:t> art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7587551"/>
              </p:ext>
            </p:extLst>
          </p:nvPr>
        </p:nvGraphicFramePr>
        <p:xfrm>
          <a:off x="12801599" y="818816"/>
          <a:ext cx="10414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</a:tblGrid>
              <a:tr h="122933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155" y="2524260"/>
            <a:ext cx="5021689" cy="353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56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IT room has some new </a:t>
            </a:r>
            <a:r>
              <a:rPr lang="en-GB" dirty="0" smtClean="0"/>
              <a:t>computers .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117" y="2479182"/>
            <a:ext cx="4404574" cy="3631841"/>
          </a:xfrm>
        </p:spPr>
      </p:pic>
    </p:spTree>
    <p:extLst>
      <p:ext uri="{BB962C8B-B14F-4D97-AF65-F5344CB8AC3E}">
        <p14:creationId xmlns:p14="http://schemas.microsoft.com/office/powerpoint/2010/main" val="167197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These are the school offices and the teachers´ staff </a:t>
            </a:r>
            <a:r>
              <a:rPr lang="en-GB" dirty="0" smtClean="0"/>
              <a:t>room . 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237" y="2511382"/>
            <a:ext cx="2488406" cy="3402594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214" y="2511382"/>
            <a:ext cx="4104068" cy="351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7231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reception area has flags from different European countries.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17"/>
          <a:stretch/>
        </p:blipFill>
        <p:spPr>
          <a:xfrm>
            <a:off x="3966693" y="2627292"/>
            <a:ext cx="3850783" cy="3557140"/>
          </a:xfrm>
        </p:spPr>
      </p:pic>
    </p:spTree>
    <p:extLst>
      <p:ext uri="{BB962C8B-B14F-4D97-AF65-F5344CB8AC3E}">
        <p14:creationId xmlns:p14="http://schemas.microsoft.com/office/powerpoint/2010/main" val="32022011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main entrance shows the full name of the </a:t>
            </a:r>
            <a:r>
              <a:rPr lang="en-GB" dirty="0" smtClean="0"/>
              <a:t>school .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5640946" y="2975019"/>
                <a:ext cx="24670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780B2B85-1673-4B1C-A04F-6DD4CF7AE4A8}" type="mathplaceholder">
                        <a:rPr lang="es-ES" i="1" smtClean="0">
                          <a:latin typeface="Cambria Math" panose="02040503050406030204" pitchFamily="18" charset="0"/>
                        </a:rPr>
                        <a:t>Escriba aquí la ecuación.</a:t>
                      </a:fl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0946" y="2975019"/>
                <a:ext cx="2467022" cy="276999"/>
              </a:xfrm>
              <a:prstGeom prst="rect">
                <a:avLst/>
              </a:prstGeom>
              <a:blipFill rotWithShape="0">
                <a:blip r:embed="rId2"/>
                <a:stretch>
                  <a:fillRect l="-1728" t="-4444" r="-2222" b="-3777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332" y="2402917"/>
            <a:ext cx="3677636" cy="3791821"/>
          </a:xfrm>
        </p:spPr>
      </p:pic>
    </p:spTree>
    <p:extLst>
      <p:ext uri="{BB962C8B-B14F-4D97-AF65-F5344CB8AC3E}">
        <p14:creationId xmlns:p14="http://schemas.microsoft.com/office/powerpoint/2010/main" val="26869323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playground will soon have a new covered area to protect us from the rain.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57463"/>
            <a:ext cx="3928055" cy="3317875"/>
          </a:xfrm>
        </p:spPr>
      </p:pic>
    </p:spTree>
    <p:extLst>
      <p:ext uri="{BB962C8B-B14F-4D97-AF65-F5344CB8AC3E}">
        <p14:creationId xmlns:p14="http://schemas.microsoft.com/office/powerpoint/2010/main" val="9940255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It also has basketball courts.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10" y="2570342"/>
            <a:ext cx="4423833" cy="3317875"/>
          </a:xfr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098" y="2570342"/>
            <a:ext cx="5143500" cy="329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34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103</TotalTime>
  <Words>189</Words>
  <Application>Microsoft Office PowerPoint</Application>
  <PresentationFormat>Panorámica</PresentationFormat>
  <Paragraphs>21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Arial</vt:lpstr>
      <vt:lpstr>Calibri</vt:lpstr>
      <vt:lpstr>Cambria Math</vt:lpstr>
      <vt:lpstr>Garamond</vt:lpstr>
      <vt:lpstr>Imprint MT Shadow</vt:lpstr>
      <vt:lpstr>Times New Roman</vt:lpstr>
      <vt:lpstr>Orgánico</vt:lpstr>
      <vt:lpstr>This is our school !</vt:lpstr>
      <vt:lpstr>Ian’s classroom is where we learn English literacy .</vt:lpstr>
      <vt:lpstr>In this class you make art</vt:lpstr>
      <vt:lpstr>Our IT room has some new computers .</vt:lpstr>
      <vt:lpstr>These are the school offices and the teachers´ staff room . </vt:lpstr>
      <vt:lpstr>The reception area has flags from different European countries. </vt:lpstr>
      <vt:lpstr>The main entrance shows the full name of the school .</vt:lpstr>
      <vt:lpstr>The playground will soon have a new covered area to protect us from the rain. </vt:lpstr>
      <vt:lpstr>It also has basketball courts. </vt:lpstr>
      <vt:lpstr>A lot of children eat lunch in the canteen every day! </vt:lpstr>
      <vt:lpstr>The toilets are very clean and smell nice! </vt:lpstr>
      <vt:lpstr>The library has a lot of books in Spanish, English and Asturian. </vt:lpstr>
      <vt:lpstr>In the gym we do a lot of exercises and games</vt:lpstr>
      <vt:lpstr>The sports pavilion is very big and we play lots of different sports there.</vt:lpstr>
      <vt:lpstr>The canteen entrance is next to the sports pavilion</vt:lpstr>
      <vt:lpstr>We listen to talks and attend prize-givings in the school hall. </vt:lpstr>
      <vt:lpstr>This is our tutor classroom. We are class group 5A! </vt:lpstr>
      <vt:lpstr>END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our school !</dc:title>
  <dc:creator>Sugen Calzadilla</dc:creator>
  <cp:lastModifiedBy>Ana Rosa Hevia</cp:lastModifiedBy>
  <cp:revision>21</cp:revision>
  <dcterms:created xsi:type="dcterms:W3CDTF">2019-02-20T13:27:57Z</dcterms:created>
  <dcterms:modified xsi:type="dcterms:W3CDTF">2019-02-22T18:23:41Z</dcterms:modified>
</cp:coreProperties>
</file>