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68950C6-E673-4F86-B074-C69DBE6BC34E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6D7F-2344-4E1A-9B1B-C3844F3C1F54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0" y="764704"/>
            <a:ext cx="5064953" cy="759527"/>
          </a:xfrm>
        </p:spPr>
        <p:txBody>
          <a:bodyPr>
            <a:noAutofit/>
          </a:bodyPr>
          <a:lstStyle/>
          <a:p>
            <a:pPr algn="l"/>
            <a:r>
              <a:rPr lang="es-ES" sz="9600" dirty="0" smtClean="0"/>
              <a:t>Suecia</a:t>
            </a:r>
            <a:endParaRPr lang="sv-SE" sz="9600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1844825"/>
            <a:ext cx="6386612" cy="5013176"/>
          </a:xfrm>
        </p:spPr>
      </p:pic>
    </p:spTree>
    <p:extLst>
      <p:ext uri="{BB962C8B-B14F-4D97-AF65-F5344CB8AC3E}">
        <p14:creationId xmlns:p14="http://schemas.microsoft.com/office/powerpoint/2010/main" val="451185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4392488" cy="3887788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2772" y="3933056"/>
            <a:ext cx="9121227" cy="2924944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Suecia esta en europea del norte. </a:t>
            </a:r>
            <a:r>
              <a:rPr lang="es-ES" sz="3200" dirty="0" smtClean="0"/>
              <a:t>Suecia tiene 9 millones de habitantes. </a:t>
            </a:r>
            <a:r>
              <a:rPr lang="es-ES" sz="3200" dirty="0" smtClean="0"/>
              <a:t>Suecia </a:t>
            </a:r>
            <a:r>
              <a:rPr lang="es-ES" sz="3200" dirty="0" smtClean="0"/>
              <a:t>limita con tres </a:t>
            </a:r>
            <a:r>
              <a:rPr lang="es-ES" sz="3200" dirty="0" err="1" smtClean="0"/>
              <a:t>paises</a:t>
            </a:r>
            <a:r>
              <a:rPr lang="es-ES" sz="3200" dirty="0" smtClean="0"/>
              <a:t>: al este con </a:t>
            </a:r>
            <a:r>
              <a:rPr lang="es-ES" sz="3200" dirty="0" smtClean="0"/>
              <a:t>Noruega, al </a:t>
            </a:r>
            <a:r>
              <a:rPr lang="es-ES" sz="3200" dirty="0"/>
              <a:t>oeste con </a:t>
            </a:r>
            <a:r>
              <a:rPr lang="es-ES" sz="3200" dirty="0" smtClean="0"/>
              <a:t>Finlandia y al de </a:t>
            </a:r>
            <a:r>
              <a:rPr lang="es-ES" sz="3200" dirty="0"/>
              <a:t>sur </a:t>
            </a:r>
            <a:r>
              <a:rPr lang="es-ES" sz="3200" dirty="0" smtClean="0"/>
              <a:t>con Dinamarca.  </a:t>
            </a:r>
            <a:endParaRPr lang="sv-SE" sz="3200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2348880"/>
          </a:xfrm>
        </p:spPr>
        <p:txBody>
          <a:bodyPr>
            <a:normAutofit/>
          </a:bodyPr>
          <a:lstStyle/>
          <a:p>
            <a:pPr algn="l"/>
            <a:r>
              <a:rPr lang="es-ES" sz="9600" dirty="0" smtClean="0"/>
              <a:t>Datos.</a:t>
            </a:r>
            <a:endParaRPr lang="sv-SE" sz="9600" dirty="0"/>
          </a:p>
        </p:txBody>
      </p:sp>
    </p:spTree>
    <p:extLst>
      <p:ext uri="{BB962C8B-B14F-4D97-AF65-F5344CB8AC3E}">
        <p14:creationId xmlns:p14="http://schemas.microsoft.com/office/powerpoint/2010/main" val="2226577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96136" y="548680"/>
            <a:ext cx="2842017" cy="758388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La capital.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5" y="0"/>
            <a:ext cx="5856943" cy="4653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" y="5013177"/>
            <a:ext cx="9144000" cy="1844824"/>
          </a:xfrm>
        </p:spPr>
        <p:txBody>
          <a:bodyPr>
            <a:normAutofit/>
          </a:bodyPr>
          <a:lstStyle/>
          <a:p>
            <a:pPr algn="l"/>
            <a:r>
              <a:rPr lang="es-ES" sz="2400" dirty="0"/>
              <a:t>La capital de Suecia es Estocolmo.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0909708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7849" y="0"/>
            <a:ext cx="9144000" cy="1724975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/>
              <a:t>Que tiempo hace en </a:t>
            </a:r>
            <a:r>
              <a:rPr lang="es-ES" sz="2400" dirty="0" err="1" smtClean="0"/>
              <a:t>suecia</a:t>
            </a:r>
            <a:r>
              <a:rPr lang="es-ES" sz="2400" dirty="0"/>
              <a:t>? hace calor en los veranos e inviernos </a:t>
            </a:r>
            <a:r>
              <a:rPr lang="es-ES" sz="2400" dirty="0" smtClean="0"/>
              <a:t>fríos.</a:t>
            </a:r>
            <a:endParaRPr lang="sv-SE" sz="24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696744" cy="5085184"/>
          </a:xfrm>
        </p:spPr>
      </p:pic>
    </p:spTree>
    <p:extLst>
      <p:ext uri="{BB962C8B-B14F-4D97-AF65-F5344CB8AC3E}">
        <p14:creationId xmlns:p14="http://schemas.microsoft.com/office/powerpoint/2010/main" val="573042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64088" y="32792"/>
            <a:ext cx="3779912" cy="2037944"/>
          </a:xfrm>
        </p:spPr>
        <p:txBody>
          <a:bodyPr/>
          <a:lstStyle/>
          <a:p>
            <a:pPr algn="l"/>
            <a:r>
              <a:rPr lang="sv-SE" dirty="0"/>
              <a:t>El </a:t>
            </a:r>
            <a:r>
              <a:rPr lang="sv-SE" dirty="0" err="1"/>
              <a:t>orgullo</a:t>
            </a:r>
            <a:r>
              <a:rPr lang="sv-SE" dirty="0"/>
              <a:t> de Suecia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0" y="1052736"/>
            <a:ext cx="5389580" cy="4824536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508104" y="3933056"/>
            <a:ext cx="3635896" cy="2924944"/>
          </a:xfrm>
        </p:spPr>
        <p:txBody>
          <a:bodyPr>
            <a:normAutofit/>
          </a:bodyPr>
          <a:lstStyle/>
          <a:p>
            <a:pPr algn="l"/>
            <a:r>
              <a:rPr lang="es-ES" sz="9600" dirty="0" err="1" smtClean="0"/>
              <a:t>zlatan</a:t>
            </a:r>
            <a:endParaRPr lang="sv-SE" sz="9600" dirty="0"/>
          </a:p>
        </p:txBody>
      </p:sp>
    </p:spTree>
    <p:extLst>
      <p:ext uri="{BB962C8B-B14F-4D97-AF65-F5344CB8AC3E}">
        <p14:creationId xmlns:p14="http://schemas.microsoft.com/office/powerpoint/2010/main" val="19016574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r funktion">
  <a:themeElements>
    <a:clrScheme name="ur funktion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ur funktion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 funktion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 funktion</Template>
  <TotalTime>52</TotalTime>
  <Words>69</Words>
  <Application>Microsoft Office PowerPoint</Application>
  <PresentationFormat>Bildspel på skärmen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ur funktion</vt:lpstr>
      <vt:lpstr>Suecia</vt:lpstr>
      <vt:lpstr>Datos.</vt:lpstr>
      <vt:lpstr>La capital.</vt:lpstr>
      <vt:lpstr>Que tiempo hace en suecia? hace calor en los veranos e inviernos fríos.</vt:lpstr>
      <vt:lpstr>El orgullo de Suecia</vt:lpstr>
    </vt:vector>
  </TitlesOfParts>
  <Company>Lunds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Suecia</dc:title>
  <dc:creator>Casper Ferreira</dc:creator>
  <cp:lastModifiedBy>Casper Ferreira</cp:lastModifiedBy>
  <cp:revision>7</cp:revision>
  <dcterms:created xsi:type="dcterms:W3CDTF">2014-11-13T10:15:53Z</dcterms:created>
  <dcterms:modified xsi:type="dcterms:W3CDTF">2014-12-02T10:56:13Z</dcterms:modified>
</cp:coreProperties>
</file>