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44C3A9-FACE-4C50-8B2E-1D2C7D6DE7B1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ED9433-A3BA-42B2-866C-38B582C851E4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z="48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escuela se llama Nyvång</a:t>
            </a:r>
            <a:endParaRPr lang="sv-SE" sz="4800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676456" cy="2304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8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Nyvång-</a:t>
            </a:r>
            <a:r>
              <a:rPr lang="sv-SE" sz="8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</a:t>
            </a:r>
            <a:r>
              <a:rPr lang="sv-SE" sz="8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scuela</a:t>
            </a:r>
            <a:r>
              <a:rPr lang="es-ES" sz="8800" dirty="0" smtClean="0"/>
              <a:t> </a:t>
            </a:r>
            <a:endParaRPr lang="sv-SE" sz="8800" dirty="0"/>
          </a:p>
        </p:txBody>
      </p:sp>
      <p:sp>
        <p:nvSpPr>
          <p:cNvPr id="4" name="Sol 3"/>
          <p:cNvSpPr/>
          <p:nvPr/>
        </p:nvSpPr>
        <p:spPr>
          <a:xfrm>
            <a:off x="6732240" y="4869160"/>
            <a:ext cx="1584176" cy="144016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320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364" y="1412776"/>
            <a:ext cx="3814680" cy="2861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6768752" cy="1440160"/>
          </a:xfrm>
        </p:spPr>
        <p:txBody>
          <a:bodyPr/>
          <a:lstStyle/>
          <a:p>
            <a:pPr marL="0" indent="0" algn="l">
              <a:buNone/>
            </a:pPr>
            <a:r>
              <a:rPr lang="es-ES" sz="8000" dirty="0" err="1" smtClean="0"/>
              <a:t>Nyv</a:t>
            </a:r>
            <a:r>
              <a:rPr lang="sv-SE" sz="8000" dirty="0" smtClean="0"/>
              <a:t>å</a:t>
            </a:r>
            <a:r>
              <a:rPr lang="es-ES" sz="8000" dirty="0" err="1" smtClean="0"/>
              <a:t>ng</a:t>
            </a:r>
            <a:r>
              <a:rPr lang="es-ES" sz="8000" dirty="0" smtClean="0"/>
              <a:t>-extra</a:t>
            </a:r>
            <a:endParaRPr lang="sv-SE" sz="8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755576" y="2780928"/>
            <a:ext cx="3346704" cy="3474720"/>
          </a:xfrm>
        </p:spPr>
        <p:txBody>
          <a:bodyPr/>
          <a:lstStyle/>
          <a:p>
            <a:r>
              <a:rPr lang="sv-SE" dirty="0" smtClean="0"/>
              <a:t>N</a:t>
            </a:r>
            <a:r>
              <a:rPr lang="sv-SE" sz="2400" dirty="0" smtClean="0"/>
              <a:t>yvång </a:t>
            </a:r>
            <a:r>
              <a:rPr lang="sv-SE" sz="2400" dirty="0" err="1" smtClean="0"/>
              <a:t>tiene</a:t>
            </a:r>
            <a:r>
              <a:rPr lang="sv-SE" sz="2400" dirty="0" smtClean="0"/>
              <a:t> </a:t>
            </a:r>
            <a:r>
              <a:rPr lang="es-ES" sz="2400" dirty="0" err="1" smtClean="0"/>
              <a:t>alredeor</a:t>
            </a:r>
            <a:r>
              <a:rPr lang="sv-SE" sz="2400" dirty="0" smtClean="0"/>
              <a:t> de 650 </a:t>
            </a:r>
            <a:r>
              <a:rPr lang="sv-SE" sz="2400" dirty="0" err="1" smtClean="0"/>
              <a:t>estudiantes</a:t>
            </a:r>
            <a:r>
              <a:rPr lang="sv-SE" sz="2400" dirty="0" smtClean="0"/>
              <a:t> </a:t>
            </a:r>
          </a:p>
          <a:p>
            <a:r>
              <a:rPr lang="es-ES" sz="2400" dirty="0" smtClean="0"/>
              <a:t>La</a:t>
            </a:r>
            <a:r>
              <a:rPr lang="es-ES" sz="2400" dirty="0" smtClean="0"/>
              <a:t> </a:t>
            </a:r>
            <a:r>
              <a:rPr lang="es-ES" sz="2400" dirty="0" smtClean="0"/>
              <a:t>escuela esta en el centro de </a:t>
            </a:r>
            <a:r>
              <a:rPr lang="es-ES" sz="2400" dirty="0" err="1" smtClean="0"/>
              <a:t>Dalby</a:t>
            </a:r>
            <a:endParaRPr lang="es-ES" sz="2400" dirty="0" smtClean="0"/>
          </a:p>
          <a:p>
            <a:r>
              <a:rPr lang="es-ES" sz="2400" dirty="0" err="1" smtClean="0"/>
              <a:t>Ny</a:t>
            </a:r>
            <a:r>
              <a:rPr lang="sv-SE" sz="2400" dirty="0" smtClean="0"/>
              <a:t>vång </a:t>
            </a:r>
            <a:r>
              <a:rPr lang="sv-SE" sz="2400" dirty="0" err="1" smtClean="0"/>
              <a:t>es</a:t>
            </a:r>
            <a:r>
              <a:rPr lang="sv-SE" sz="2400" dirty="0" smtClean="0"/>
              <a:t> </a:t>
            </a:r>
            <a:r>
              <a:rPr lang="sv-SE" sz="2400" dirty="0" err="1" smtClean="0"/>
              <a:t>una</a:t>
            </a:r>
            <a:r>
              <a:rPr lang="sv-SE" sz="2400" dirty="0" smtClean="0"/>
              <a:t> </a:t>
            </a:r>
            <a:r>
              <a:rPr lang="sv-SE" sz="2400" dirty="0" err="1" smtClean="0"/>
              <a:t>escuela</a:t>
            </a:r>
            <a:r>
              <a:rPr lang="sv-SE" sz="2400" dirty="0" smtClean="0"/>
              <a:t> </a:t>
            </a:r>
            <a:r>
              <a:rPr lang="sv-SE" sz="2400" dirty="0" err="1" smtClean="0"/>
              <a:t>grande</a:t>
            </a:r>
            <a:endParaRPr lang="sv-SE" sz="2400" dirty="0" smtClean="0"/>
          </a:p>
          <a:p>
            <a:endParaRPr lang="sv-SE" dirty="0"/>
          </a:p>
          <a:p>
            <a:endParaRPr lang="es-ES" dirty="0" smtClean="0"/>
          </a:p>
          <a:p>
            <a:endParaRPr lang="es-ES" dirty="0"/>
          </a:p>
          <a:p>
            <a:endParaRPr lang="sv-SE" dirty="0" smtClean="0"/>
          </a:p>
          <a:p>
            <a:pPr marL="4572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005064"/>
            <a:ext cx="4705350" cy="25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ing 5"/>
          <p:cNvSpPr/>
          <p:nvPr/>
        </p:nvSpPr>
        <p:spPr>
          <a:xfrm>
            <a:off x="5652120" y="4444812"/>
            <a:ext cx="917482" cy="892610"/>
          </a:xfrm>
          <a:prstGeom prst="donut">
            <a:avLst>
              <a:gd name="adj" fmla="val 382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899592" y="443711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Escuela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sz="2800" dirty="0" smtClean="0"/>
              <a:t>Hace </a:t>
            </a:r>
            <a:r>
              <a:rPr lang="sv-SE" sz="2800" dirty="0" err="1" smtClean="0"/>
              <a:t>frio</a:t>
            </a:r>
            <a:r>
              <a:rPr lang="sv-SE" sz="2800" dirty="0" smtClean="0"/>
              <a:t> </a:t>
            </a:r>
            <a:r>
              <a:rPr lang="es-ES" sz="2800" dirty="0" smtClean="0"/>
              <a:t>en la escuela</a:t>
            </a:r>
          </a:p>
          <a:p>
            <a:r>
              <a:rPr lang="es-ES" sz="2800" dirty="0" smtClean="0"/>
              <a:t>En nuestra clase de español somos 16 estudiantes</a:t>
            </a:r>
          </a:p>
          <a:p>
            <a:r>
              <a:rPr lang="es-ES" sz="2800" dirty="0" smtClean="0"/>
              <a:t>En </a:t>
            </a:r>
            <a:r>
              <a:rPr lang="es-ES" sz="2800" dirty="0" err="1" smtClean="0"/>
              <a:t>nyvång</a:t>
            </a:r>
            <a:r>
              <a:rPr lang="es-ES" sz="2800" dirty="0" smtClean="0"/>
              <a:t> es clase de 0-9 </a:t>
            </a:r>
          </a:p>
          <a:p>
            <a:r>
              <a:rPr lang="es-ES" sz="2800" dirty="0" err="1" smtClean="0"/>
              <a:t>Nyv`ng</a:t>
            </a:r>
            <a:r>
              <a:rPr lang="es-ES" sz="2800" dirty="0" smtClean="0"/>
              <a:t> esta es un bien escuela</a:t>
            </a:r>
          </a:p>
          <a:p>
            <a:endParaRPr lang="es-ES" dirty="0" smtClean="0"/>
          </a:p>
          <a:p>
            <a:endParaRPr lang="es-ES" dirty="0" smtClean="0"/>
          </a:p>
          <a:p>
            <a:pPr marL="45720" indent="0">
              <a:buNone/>
            </a:pPr>
            <a:r>
              <a:rPr lang="es-ES" dirty="0" smtClean="0"/>
              <a:t> </a:t>
            </a:r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862" y="980728"/>
            <a:ext cx="3054321" cy="2445891"/>
          </a:xfrm>
        </p:spPr>
      </p:pic>
    </p:spTree>
    <p:extLst>
      <p:ext uri="{BB962C8B-B14F-4D97-AF65-F5344CB8AC3E}">
        <p14:creationId xmlns:p14="http://schemas.microsoft.com/office/powerpoint/2010/main" val="35972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6600" dirty="0" smtClean="0"/>
              <a:t>Lucia</a:t>
            </a:r>
            <a:endParaRPr lang="sv-SE" sz="6600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780213"/>
            <a:ext cx="4016375" cy="2797511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Tenemos Lucia cada años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212791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6516216" y="6237312"/>
            <a:ext cx="2808312" cy="882119"/>
          </a:xfrm>
        </p:spPr>
        <p:txBody>
          <a:bodyPr/>
          <a:lstStyle/>
          <a:p>
            <a:r>
              <a:rPr lang="es-ES" dirty="0" err="1" smtClean="0"/>
              <a:t>By</a:t>
            </a:r>
            <a:r>
              <a:rPr lang="es-ES" dirty="0" smtClean="0"/>
              <a:t>: </a:t>
            </a:r>
            <a:r>
              <a:rPr lang="es-ES" dirty="0" err="1" smtClean="0"/>
              <a:t>Isabella</a:t>
            </a:r>
            <a:r>
              <a:rPr lang="es-ES" dirty="0" smtClean="0"/>
              <a:t> y </a:t>
            </a:r>
            <a:r>
              <a:rPr lang="es-ES" dirty="0" err="1" smtClean="0"/>
              <a:t>Sofie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es-ES" sz="8800" dirty="0" smtClean="0"/>
              <a:t>Adiós Amigos</a:t>
            </a:r>
            <a:endParaRPr lang="sv-SE" sz="8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789040"/>
            <a:ext cx="2209800" cy="2066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0607461"/>
      </p:ext>
    </p:extLst>
  </p:cSld>
  <p:clrMapOvr>
    <a:masterClrMapping/>
  </p:clrMapOvr>
</p:sld>
</file>

<file path=ppt/theme/theme1.xml><?xml version="1.0" encoding="utf-8"?>
<a:theme xmlns:a="http://schemas.openxmlformats.org/drawingml/2006/main" name="Virvel">
  <a:themeElements>
    <a:clrScheme name="Virvel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irvel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rvel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68</Words>
  <Application>Microsoft Office PowerPoint</Application>
  <PresentationFormat>Bildspel på skärmen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Virvel</vt:lpstr>
      <vt:lpstr>Nyvång-escuela </vt:lpstr>
      <vt:lpstr>Nyvång-extra</vt:lpstr>
      <vt:lpstr>Escuela</vt:lpstr>
      <vt:lpstr>Lucia</vt:lpstr>
      <vt:lpstr>Adiós Amigos</vt:lpstr>
    </vt:vector>
  </TitlesOfParts>
  <Company>Lunds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Nyvång-escuela </dc:title>
  <dc:creator>Isabella Persson</dc:creator>
  <cp:lastModifiedBy>Isabella Persson</cp:lastModifiedBy>
  <cp:revision>7</cp:revision>
  <dcterms:created xsi:type="dcterms:W3CDTF">2014-11-13T10:15:54Z</dcterms:created>
  <dcterms:modified xsi:type="dcterms:W3CDTF">2014-12-02T10:57:34Z</dcterms:modified>
</cp:coreProperties>
</file>