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90595-EED3-4DA2-A696-1C678668BD41}" type="datetimeFigureOut">
              <a:rPr lang="sv-SE" smtClean="0"/>
              <a:t>2014-12-02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7AA964-4FDA-4F10-B3F2-E530C1CFDC19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80528" y="617538"/>
            <a:ext cx="9160569" cy="149664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escuela que se llama </a:t>
            </a:r>
            <a:r>
              <a:rPr lang="es-ES" dirty="0" err="1" smtClean="0"/>
              <a:t>Nyv</a:t>
            </a:r>
            <a:r>
              <a:rPr lang="sv-SE" dirty="0" err="1" smtClean="0"/>
              <a:t>ång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https://encrypted-tbn2.gstatic.com/images?q=tbn:ANd9GcQ1t0SSShsIWGbGX8vNJ_9og7yNQ8nW0fCDeYNDV4_J2cPkld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5" y="3140968"/>
            <a:ext cx="4102312" cy="30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RQXGBwaFxgYFxkcGhocGhgcFxgXGBkaHSgiHB0lHRgXITEhJSkrLi4uHB8zODMsNygtLisBCgoKDg0OGhAQGywmHyQsLCwsLCwsLCwsLCwsLCwsLCwsLCwsLCwsLCwsLCwsLCwsLCwsLCwsLCwsLCwsLCwsLP/AABEIAKkBKgMBIgACEQEDEQH/xAAcAAACAwEBAQEAAAAAAAAAAAAEBQIDBgEABwj/xABHEAABAgMFBQUEBwQJBAMAAAABAhEAAyEEBRIxQRMiUWFxBjKBkaGxwdHwFCNCUmJy4RUzkrIHJDRDU3PS4vGCk6LCFmOj/8QAGQEAAwEBAQAAAAAAAAAAAAAAAQIDAAQF/8QAKBEAAgICAgICAQMFAAAAAAAAAAECEQMhEjETQQRRIjJhgRQjQnGR/9oADAMBAAIRAxEAPwD7OJkSRKOZMBSJjwQJ8MxS+aukCmZEJs2B1TBBSA2GonxbtIWpWHgC+L1KFS0IBxLUBybV6Rmgch5MSGhVMUHZw/CKbXfSJYJWsULEPV6U61EfOze6tuVhRIxuknNtKGgg81AnP8ja33aEFGEKSVYkUf8AGIYWRT4Xy/SPlt1Wkm0AK+/Xzzj6Fett2UkLGaWZ9eUTlPlJMMI0jRicGaA5jPSMx2cvybNwpUkEknEcmA6Uzo0afBF4fYs3emRwxZJlPEGMdkTKw8paJxjsnMkNrFTQYoOI6iWnrCrJXY8sVvQEBF8sA9YtMgV9IGAIMa76Alx7LDJMe2OkeRNqxi1RhW2iiSZSbMIo2dWgnHHZYBrrBU2hXjiykWetTBkpKQwA8YDmTKxxM2A22GKSHSFgR6aAoEcoAlToK2kT6K3YHZ7vd3pwihViViwjzg1NsQxIUGds9TQCPKtiEALWoAHUw/kZPxxF06zKTmIpwGGE++5NWWCQMuuXhlXnGdvHtXhCBLAQslyFJLEfhahIprG86S2K8a+xomSo1AMcRJUosASYXo7QTVpYLQkh6iWalsik5VIyi1VunBSAqcmtTgQHIoN6vE6QFn/YHjX2XrlsWOcRwwbeFuCEJptXqouAQM3Yl+PlC2y2oTH3SkjQkGmhcZxWGVN0JPHRY0eIixo40VEKiI40WERxoJi2XNV0iaVK4xapI41hBfN7KlKAGWZfypx8OEcraOkfy0g5kxNhGQtvaVAwMTUuenPx0hzYL0TMS4L8YFp9GsaT5iUJxKokZnhzPKPnF93zjtBmS1907rUyoOvHxh323nFUgkKwgZh2cZ8a9IwGJxUh0/GJ5G1o3Zci1KqVOXJ1fM/Gse2jq1zbx6QHIUSAHZTHxrFktLBxUknwo3xiDYRncq/rpYOqqGN52qA+iV4o9ojCXEypqGaihXU9I3XaiW9mSFKYYkuWrm9OcGIy6Bezd2ELQtLplB3KvtK1I4g1ryjVyJqVh0KCg7OOUZLtFalKlSZEtRSpfAFwlnJIGQ0gewzFyFJs8lYXiqtYanBIcs8dClWhWbpYBirYDSAbffMuS+M1CcXGjgacyIosPaGWuWVlVEAFVMnqzDpD8gUhxsyz1iATzMJLD2ykqlqmPhwkAJUWLEgYqPk765QQrtNIwheJgohhrU68GFfGApxFa+hslJOscIjPq7a2cS1KDlYySaEngDwgK1dtEplBYTvKWQEvkkVc8DkPGN5YoDWuzUKSXixKjGTPbNOAEp32qNAXy6CDbt7VSZhCVHAoqYA+0nIQVOD9ipyQ+UIHXMKdITTO2VnBUASQHwkCiiKU5Qikdsp4WCpIUhzRI0bjGeWAfyNcVqOh8oqtVr2aStbpSMycoOsFp2stKwCAoOxhD26tmzkgO5J3kON9GSgQRkXZ3FWhn1YOTL7VfqUJQxIxMdHbEka8XpCe19o5inQOBokmoYuH8X+RGLtV8vhSk916kDLNNQTVgByrxj0m2YUBiCpiH5EufbHBPK7KRbNjarwITLZRAFW5d2o41zoawxReyJ0vZTJlcQJelDwOkYZawoAFqB3GuTuGrkWEULWpiovgAzY90Gjk86QiyO9DM1ltXKQjcKcRpQkulyHL6n3edCpm9iwBglyElLkNQjTg8ZiVOd3oOD14tGhuqxEuDMAJw4Rm4Z+DAvmDFIPkwBVmtLEhLYgN1JL1OZUS2j1yFI0N1SykbVaRiIdLNkRUjmYxdvlq2qUBRINM8s3BNHPei239oZmMJxtgJFMOlCW6Dw4w6ai9mH17XkVJJU4JXuAClBQPoWJDcjxjl22sy1EFQYpcAgGrA95OdPcIRSL7SZZBQtRIDKOhFCG0Gfy8G2e8ltiWARRgSMhRs/GGcldoD2bhACk4hlEIHu68trLSSWenJxVn6Qgt/a5CcQQHUCwBycEvXhSOhZUo22I0n0aciPYYx47bE4WlByaupvHlFUztPPcsUs9KCA/kwMoFi+2ZmJwkBPEgVZxQQn7Q3umagBCVDDqS78S3GEK7KpMravund8QR8IBE88ftPX55Rzc3RbiM0zSRhLZU4HhU5RsOyF5IlomGZRAZmFScjUeEYyTMJqSBnQawTKtqZacLqrUpenUwIypi0Xdp77VMmElgnJI5fGEMqaQSTyYdcorNpec6sv0j0u1FamADBqmjCM3fYaLrJaCpZLalm6ZQTJUCe74FwHyakDJOAskB1HTzB6RNCxUvvh/TRvEQjezGhuINOlsK42ID5gAjPqY2fbK1lFlBZyFpbrpGL7L96SeMw/yp/WNj29Y2QA/fTl0MH0MYa2W+YsomFS8QdNM2NdNDz5R2y2koDJJy8+teFIDCwkAZ5l60bpFcmdmQ7GnFqZxzSysVlspS1KY90FvXSJzycgSKsRk7ac9IsRNxE5lnY0prSuUD3nNVhAHjTOvHygxnydGJypThtOfsgm1T1JSlIXiAOoJLGreEC4ylLkjKp04N6R6dMGbMGdiCxL5gvAnJp6Myxct0s7l2JfwIp4R7YrLgglgH4aV9Irs8/mGJyyIbkc4YSWZ8RcChBypQnyERlkaBQGkih18Hp/zFE60Fz8jzEHLBIxAJCQ56nnyMLkJCVEFVSck1S/jmW4xSGTRqOpmmjFwTloAx4wfZ5wChwHzkfloWbcJoasWcZU1iyZNZg7BusXTa2Gr0fW+z9pCrOgoJLOHIq4LZR817T37iSoFicR3TmkLTvgOMQBLFnoRzhrdF5ThZpqUHdQhS2AcqI+yeR5VzqI+aLnYiGSHyajNzJjoeRyiqEURpZrRiKcA0beAwjp5wemWGBYM1S/uf55wuluCXBowLtr06j5yOsKhk7u9Y5JjdBclISSX3RUVzbpU58ootU8mUAVJJxbqKVOHvGmgcdekRnLYKQpWEUqAKV8KHx9ITUICicRBzc0DPpDQegsaSFEs+dXduHGG1y29UtYYliGPQmoz5Rn1TSAGJNXYnRtSeh11gyxWjROYyBJblXxibtfkhQ+9byWVgqOLOpOQBy9sKpl9pdigku2kFTt4pIqCSCHLZPTnQ1hmi6JP3HPQfCOz4657Do+kXHdMnYywuzyVKCQCopBJYZvheMxaroRLnLZW+FE7MIehDpAUBzAqI0Nw3egWeWTLmPhd04ah905vk0Y3tFbQheIKUkTEJNVOrUAKLaACnOGyfirGfRdfHaFITQLQonMMyiMv+dIyaZhKlGrGocCj8/GI2mVjLYsy7D3OYpXNKKElxRmryz90QcuROhnLU9CzeGbxJM0MPrlfxCFMg4QKqrk6fZAC5lS4OfARPjYTXompLS1ODnhUlk9XOscVZpeJilDihbCfUUimbOIQ5dTGr8OIJjk20MAoOEqFQWd+IY10bWLRyNR6Kh/7OGaJExY4oSgtyO8IBt1nSRhVKnpOX7tOmjBRiKb0VsxUgByXcVFK6av4GOIvBjiDgfeFMssq6wJZGZ0IRc07GSpJSATRQLhtCNPHhBtnuaeQFpSlGdSQ6q6DXTzhzbrS9VKZQSDhq5zLu7a+tY5d1tdSVhWzY9/7r0NHzbhDt2hmk1oQX1Z5kladoMKiMxkc3b39IlJmywAwqaew69I2N8XmiaWQtKkhCQSSCDlmdcxGXv+xpllCgAAofZycN7fdCtaF4jnsxNBmSQ7/WKA6BKB741v8ASJu2IEHCTMSHP5VUjE9kR9ZIIrvr/llxrP6TZz2NAIP71J00B/WB2gej5tLtKQpuHV34gav8tBUuacjQOz6akV6QrmVmJOINrSjdekGzpqAGGIppvZV5dHiEoP0ChpZWSd00Pl4Uiy2yyagAkE9aadYWfSQQAFJAYZ9OHKCLPbwCU4gwJZTs9WpyaJKE1ugFlrmGWwWkOrLXg7g8zACyTMFSnQhstebZxOYdtOCTMRLluAV7rgVcuSH6RO1IwzhLQtCxgSUrxyxRWaJhxYQUkGmLnFvHKroxfd0vCdCRmHfPUHhQUzid4oWlIJNC2VBrRsz5QFOUZdCsFQY7qkkEciglJPjBdovBC07z5aM+hyGucQlCXK6MMbosq5mJKaskmj0Ar+njCi2TJSWZeRLjC9Ro8PritqJKQpCwFYt40oh86FwDkzQu7Qqk4ypBJUd4oKaVfun7JqaNpzgQ1OqYWtAV2gzlYEISVYSWY1CRiOnAMI9abOcRSobM0ornWp6Q0u2zrl4FiW21AKF4gUpS5SrE1QXbP3wH2ltaQUpWlllIxFK8QIw6gsQcm0IjoUrnxSCiVlvJcpC0JUgFSCku6qfhAIr5wmtCEIKN0Y8+WT184Am2qrjF6fGKzaHzf58Y6Vj1Vh4MaChJcnIknnr5a9YnIVkQGId6sITGfyPn+kc23L/y/SF8N+weNmhvICbK7yQoNr80aFUpaUMAGpnmM3Dt15+MBbXl6x0k8BGjhSVWHxMbfSApCgMKS9CcmPh7o5d08DFjXXSrB68NMoVMeXrHPLzg+KNVYfEzT2e1y0gAqTmDQvXInjk8PJV6yVBxMQ3Mt7Y+eN08495ef6RTEvH0bws/QN0dp7GJMtBtMoKCACMQzbKPmf8ASLeSVWsmXgWnCkOC6fBjGL+c/wBI8Pmv6Q0qkFwdDmbMDJO6FalI8chrEFW1RqVd0aJcn+L3QrSIk3WJLGvsXxsZIvFk72bUZ3D51ML/AKX+E+Zivz8o4/X58YZYo/YPGz6obSnWVLbr/tiG0R/hS/P/AGR9BF3y/wDDlg/kTnirpkF+i4UXje9ikTDKmJCSAP7oEMpLDIcMHikwuzsqH0ZOYZZzkyz5f6Yr+iylCtmk06ezDGsT2hu41eVzBlf9X3eJWOio9Mve7lApCpQcFLhDGowvlmGQrzgUwfh9HzmZZZtUioS+6UzBQ8dyscTcs1RJckKp3VVZxm3PONUb6naTZXJkpH/pHk3vP/xkDoPgiA266ZztGMHZO04gQCB004VOjDyEMP8A45jmCWueEl92Xh3lCgxOSAxNHOUar9oLIf6W3gr3CArwmzin6u21On1o9dIKb9oFFd0XeiUuTgEwMsuVtqli7ONKMfOLv6UpgNiT/nJA/hUTC64JC5c0LnzxMDF95anoW7w5tDDtrhtdnRKlLSFJXiJU/BT5A6mDuwxVHyy0JYpam6PUP74rmTSQzlnyfgBGkn9llkkpmSeVV0ADD7EUjslNZtpJzfNf+iGRW0Z+SnEoDJy3wguyWIrUBk5A8SWA+eEOrN2UIfHMlVFCCtwWoe5xakMLNcxSQozZQaYFlsRoGLVTxeA5MVszabvcEuWBY55mg9kS/ZZoHqqoqeJTn4RoRYFbNYaUtRUk4QtValzVQ5RMWFTyiZanAA3SSB9YosWJGTRWkR5yM1+y1V3ss6mlQOHExZJuhamAqSWFTU5tlGou+xpmfSAoLCsJ2bZFWIKw5FnajxXYTsiColKpa117392z0TXPlCqUW6T2HkyzsvZESVS1LYzHJbPiN4NVwk/xcqsb0uuXPSCUHGUKSlSqEEq+rUSCN0JBZJzfQwkEwzCAgpokOo0ILkkuz5HT3Q1+gzJhs8tUwKQqiphKgkAEMFEqcE6Fj5CPLyprN+MjJiG0XYuVMEs4VMQE0BSQ3ePBiNdfU+XeVlCitaAl5Kpak4QxxMFAAVqHq78Gh1OSUy1y2TL7yHCCCMKVFKisaVNWqwjJdqLqWifhNSQmtWJUMQrximOCy7b2NHsQ2sIK1bMEIc4QTVtAYHIh7etwmUEFJJSUJKyR3VnvJpoKV5wpNnPER2waa0VtA5SI8Exf9GPLziP0dQ09RDUw2isiJzZBSQDmwPnUekTkyCVAF211gi80naZFmDU/CIW90a1YGBHo8UHgY48MFEj4xx24x3E8ceAMejyTHXjyYwCaREoikx6CA8Yi3OOqVEX+WjWaj6er+lhLfux5L4Afe5DxjMX1eqrdaDNSpEvEh95WBNHfvk1OgGcIl3DMbNPmfhGhsUyzFkTJRSEoDlJOXXE5Lk6axkhLERtcxJbECxbINwpHRb1agGNIq6bAssibMSWfIkcNHgG0XDICgE2oAnLGhYHPeKQIw1oVi8uKf/L9Ikm9B+IeXxhmrsbPIeWqVMByKVpr0aF9q7MWtHekLblG2FqJFN58Fq8XiwXsf8TzHxEL5limJ70tY6pPwgd2z8o2xeCfseJvZf3knyiwXssZgHz+MZ7DHgmNZvGaRN88UeSv0if7ZR91XpGYxHQnzju1Vx9BGtAeNmusduRMUEhwouzjgH90MxYjxT6/CMh2dnLNoQBhcuHUKd0/iHtjaHaA9+Ueks+m+YnPIkxo4JS6ICxn7yfX4R0WJT95Pr8IljmV30U/+sf646DMP20/wJ98L5kN/TTPTbPMBSAoVLE1PQKypTPOh8Z26x7QIxqBBLpCkkMXqQ9aN4RXMl1C1TiG/CjDSuXD9IlKvMFaEAFSXUAFuU/eGHUVNa8OMcjm45eSROeGUHTFdqsapS9pjCUpwpSwd+O7qORzaCplgnIEudNBWkrUA7nCEMKoGQIYgZ8Y9fyShFZpdRYJ3Ac2NAHUHDUMesd7KQkJVLUp8RVixYlJJIxAau5BbVPhCZZqT5JWTlGmXFAUtK0AAORhclzmAnRNFerQysU5CgEzgHSpRQlj3wgor4K8ISLktiWxQlZGFINSwGgHqGyrDS22IIMrGAmalqEqo7EVGrsakaxJySpo3FoWWHs0te5MnlYMpQlJShhjbdJZVctYUK7LrGc4f9v/AHRo7vvIKmbSWFIbiAQp0kHoQxL/ABgibZmNVLyBDLWzYQxDEZx1YfkOqaorixOfRlP/AIyr/GH/AGz/AK4kjsydZ3/5H/XGrtN34CHUsgpBDTJmof70DT5ICS2NwDmtebc1GL/1BZfFdXZlrddGyTj2mLhuMD44jF0m6BNS+Ig6sH0HOFt6WwLSlLnElwQ/Fw6tOHmYc3CgrG8h2rVPvMZzepEIwuSRm78l7FZlhzQVPPlAKTSCO0AG3WwAYsAGowbSAkmLp2rHUeLouJ6x2K46mMMWH5oY8YiTHQIIpMRImIiPRgHiIjhHz/zHSOURjGPtKrDYm/s0wjnOI9gjH35KlfSJuyl7OWmVLThxE5KS5xEZlxGsE1mjMWieDPtTpxFKU0ORogAekSxTcpUymbDGEbQLNly33JeEbMuCsqffTqwalKRO1KRuply0y22hcEk/u2Ac6BomFJOI4MI2dQk/jTk8Vy5SVTAlJNUTO9pu8sxWLL0c7SSZbbbQmZKCdjLScaGUMRVQjIk6tXrAhWpQLnIqZqakaRb9FUCjeSpJWioIOo8YrmIUnEFJIcqZw2p+MDdDav8AgHsttmAI311SlWdKkjI9IumWxQWUrCFAJCiVIGRJGQHFooUAnYk5bJH8yvhFsxlmYoFxs0/zwd3Qt/jZGeJRBK7OhgCSUkjIB/f6QL+z7MoOETUg5FJcNVjXi3rBs4jZr/KrXkYEmpCVIDt9XLbyMBN1YXV0UruWSe7aFJ/Mn4CIJ7NLUQJc2UoksHLe99DEwCqfLBqMRzf7oOXhF13z0Kmy5c1IUJignJu8cGjcYN6s1tMEnWFdjnI2xQRszMGBWIMygAaUNDG5sNmWuQJuABHAkYq5FgX8Gj5kqQ6ymWgh/shzkK5uY39zAybOgKd0irO4erODplEMvFHVh5yqnoJJoFV4a+D8o7hIy9tM4S3jex2m4osksTVnyb2webUApAocbsxcOMwD4+kcd7orH5C5NMInqBSQavQDCC5yCW1Lx65UpmbRMw7yUk4i1XZsNKKajDPCIFtF5IlqImBTgUoFZjMMPFoW3baJhVMSCgqUo76iUkhu6GrkKNWvOFnFtWiHycilTTNHedgMtClpwhMpkTCGL4iRiCjkHCT4wLZLwWMCMYVLICUFQoQpioBWm8XY8NIssd6aKZCcSnWS/MBJauo55wPeZabilKEwIVkhLsKlxmC7E+UR5t6ZzcrTbY4nyMc/a4iFYS0sNQKdJAcasADRqwptt4yjjxzFlTlILKdRCWqSDhLuAX+z4wPc9uUBPVKfAlJY4WrujNxVkhT8TzgyzWszUqUVYiakAMk4i4SrSj+PPKJpTs0eUuiV03eEFWAkIUoJSVkMcm1198G3laxN31kBxUJc5k0HNqN04wrstlIUd9UwIKtwuA4DDdydi+L4UksyxgpimKJZIfCkjdDvmzD1MUXfY8ZONtOv9nlWopThr9Vu4SnCWzIbRs+TxG229GyJAKkq3VEfZdJqpqs7DxgbtFeivpRU4dct2CaO7MQrN2SPKFlksRnCeSoSvqNskYmxDEUhDHMFjzBaOjHHVlIZXBUJpqA1A5BoT3q6GlRzh/dlqISmUzYqqV5MAM8tYzqioywcRBfeLBxnXk4j0u8VJOCXR6M+fAqVr0GcdDjZGMqdgttQSVLahUa8XLxOxWPGgroAFAa6xyagHCkqAOvHyZgGhvYEgWdeFqTEjKvdJ+esXi70NKYs+gPkoevvTFVpsxQHNRlSvpDiXLpA17DcH5h7DDK7Gb1YKqwTA+6fAfB4rNnUMwR1B+EOe0Eppq+v/qIBQCGZShTQmGom5ggR80EdwngYbWGXjnygo4i7Oa6mKLRNViIZBqc0J48QHg8RfILVJiLwyKz9xHgVD2Kj27/hn+NXxjcQ80as9pbSe5Y0jqJp94gSyzZkxVrXNQETChDpAIAqAGBJOQGusboWaMmvD9ItiCpKSrAEuWBYf8QIQinoM5ya2wCybQomlYZWAYemNLRy4wvaHaZ4F8OHKGmxYzAcsCDp/iDJukWhAEwf5cz2CH49EuT2IbGhpkvmtPtEDWhM8TCUTSEYjuuWz4Q9TISDJOu0R7Yom2UlJI/F7TAqkFytg1uqmUDLlrGySd4F6lWSgQRlErrssvDOSBs0bMEsSpt5yQ9dMosmp3UU/uZftVHbvG7af8r4w3sX0LV3FLlhcxE4L3TQ0OXCD7VdillCsJI2aGbiz1ArA1qFFdD7IPtAZQ0+rl+yF9BfYLJs7T5Ib7Ssx+GAfoxdCwpilQUKP3VP7obyJhVaJDklirP8sSmrkqcLlMylB0lsiQ7ZaRqVGt2ILukqFtKSQ4Uoa1YGNbflpCJQKabyQcnrw5BvKM1ZpOG20FFAqS5FQXD+YMNO1CVGRqzh/nyjiy/rSPUwr+1ZfekkrlKEtiQou3Icqk5ZQjm3guWUhLAhOElhx6RKxXrhZqjCnE3FgD4uPWBbdZVKwzXH1hKQBQJwir9WJiXDezlzJPd7KFbWYoBJKyVAVo7nj1MOL7koSmWtKGISBMdQqoPvJYVBb0HGB7fNSqXLUCROSQBhd8KRuk6Z/NIEstvIpMK1A/Zq5JBGJmzYwHbWjkYVY7asLQpQ+rJyUQ1AzjFmWg3s/a5aSy3BW9Q1AxYitTizD0rCWZKODeWoJbdBJU7AlmSWSeL5PrBS7VLQnBLKpgJCjiFCahqhwwoeLQk8cWqH4JKzXy5kqcBjSEgsAmgrRwOpbXMCO2z6PNMnCkoUFBkoVuHeYYg9KgdXPGM9d7YZYmGjlWYYAjDrnV0sKh+kMwZcqRtEgOxIBORxUHgyTEVCS/SyuOLkrTGF+LmK2k5CmOezIBYiiswHriMZf60KCwEmuJwaBJo7E5Z0aGkyYqYNoSuSoYVpFN4KUSVAkhxQsG1MH3Jb0yNonAlQJSt1EUSCd1gG4sco1cW+T2JOr7Fd9yzOVICJSjNKlJJZwoDCpCgxcUK68ByYV/SwmSucpIUlB2a8SU5rBagqQ6QHif7WNnw7U4VgtLUmruHSXZqMaHjAW1SUzErQVy8O/TR2ChwIUQfXSGW0uS/4I5WxBOmJmGYqWyEqqx0LFm+EBplEAB6kAPoOh6ROQyClCTiD1OnBoLnLQajFzqML8KR39aGoHl2YIrQnnX05w3sKibOtgKzAFM74sJ91IAwkBgQMjlxq7QdYk4JOEFwZmJ9XwM3m8NB72D0SQfnwgS8juj8w9hgmzmkC3lkn8wi67KP9Iw7Rq+uWPxe4QAFZQd2hP16/zH2wCmKIgw+6C9pk9f8AVA05G8o6vBNx/wBqk/P34Hmd4xgHAiLcKIiTEac41GTHJ7WTlZK8gIz9utSlzFLUXKi5Pg0VW67JspW+kpr81iqfOwk6iNodOguyXnMll0KIhpZe0pxBUxAO6U0pRTPl0jPzRqxiEtca2hqTNvLvSQsysKilpiSQrQDMvF9oBEpRFQxqkgjXhGHBixFrWnJRD8/SNa9geP6NfLW2D/Jl+z9Y9LP9q/y0++EMjtIpIAmISsAMC1QBoCGMHXZfEhSpwUSgTEpA1Zs/lo2hHFl1tsY2ZUDVsoJtcslQYf3cv+URK3NsVFC0LDaGuY0i9ZaZ/wBCP5BArRr2L7vSRapIIIqrP8pgeeTiV+dX8xhhZyTbJT/jbyMRl2VKgSXfErL8xgPoy7EN3LP0xiSaMM+D/GNLeVm2kpSQzkU4A8XjJqmiVbCdAoD2PG1lrCwSDTjTkdeojgz3ys9f47XCjEWOWcSQSHJwhL6ksc6B41913PKCFImhS1lIVL+5icKIHAlLgkiMh2msyROaWQ6jUDQ8eQLv5w6ue9VISlMwpKUhKQ4AYEscujN0iWflSkn/AAcGZVIttl1LmFRAEopbA7Fxk5ZwC0KZizLVvpJUHSQaGmQ5Vh1ZbVMmWjZJJEuYpKEzEpySaBzXIE86aRba7iBabPUBinTJakgsxQ4BfgSOA0iMZSW5EFfYnlWs4SUSkpBdOmEF6kP114wtkygmrgsU4SAcILhRd6MA9PdGpVcsyZIwbWmMKO7UNSmHQ1ryGUJ7ysS7PVKylOSMi7oFCwocNWL6c4fHlUtIa7LbZYwpUxacBC8Skgd5hmRoDQl+RjtisAUAFO5dg2JwKB2yr7RAF0y5qCVfZDHIF8RSQz8mixUjZvNKt4TKpDlg9XP6wWm21YEm3oZXxNmhYRNxgyEsk9w1dSQaVzNeBhWLwmPgQoMurqYEqUA6XZjvO0EX+mYqX9JQcaCyVMSWAThST/DwbrCOwzJM0YZqgKp3csXFiKcc4aMLVsDT7NfZrLiS0wpKEEy1F3ZbJID8Q4H/ADCftZMmY2lMiVswmiiQWUpSy5Du6qjpBdusX0ayTFSZ6ky8RKEqqCsUcVorgR4xipt5zZgwrWSOfjr4mGwY7fJdBQdKQkAKSRWiuXSLEzCaIyCanw05wqs4NQ7JZz+kOJASlJY7p0arfLR0yVBPA4nZ2OZyA8fCC7OhQlEu6cQHiASwfWF8pZOIHdADl/MDzaHMtZTZhhIU8w/ZDdwUZoMErAymxzHT88IHvFVUfnEXWW0AggpA6ONIovBYxSmBqse0cot7Kf4h3aE/1hf5j/NAKTB99yErtCyJiAcRoXB73HKB/wBnr0GL8pB9kURFhVwn+tyR19i4HfeMEXEhrXKehrn+VcCroovnT2QQFqohjjilxUVxgI+tTpCVBiARwMI7f2UkLB3MB4p+BpGijhESL0fO7f2UnI7hC0jhQ+UZ5ckoJehb5cR9jKYBvC6ZU0MtCVc9fPONyFr6PkaZ7liPL4RapHA1zaNbeXYYVMlTH7qvcR74zV63XNl0Wghgz6HxFIe0zWwJaDAsxJGcF2dRBauWtR+kWpVKNFuk8RUfGA4jKYBLtBGRPSHVj7UzkgBbTEijKD+ufrAa7lJrLWlY5GviIDnWOYjNJ8nHpCptDNRZq7Bf8pVolzFAoCQoEOTUgijw6ky0rSRKmJWDVnZVS8fM8cWyp5T3SRB5/YrxfQ8XY9papySC4BIZsw0WWG3rkqIJJZwUEkZ+juBCiz3ouWVrSXWoYcR0civWkP7LdK5kqXaJwVs5steFSikHGhW8QAXw8HAetMn55q22+jrhJKorsU2rZzJiincOhBoCwBHiXjlltAcbapTQEEjE3dc6ivCOXhd6UmWEKckb5JFFZs2kRXKGBBfGalRLsOnQB3hHTRzZHs0l3XjiKkpUUqUsYCCzVd2DBhhAI8oPTfaQsoJSoEBlgOSXDhWYxAOecYpSSN6WoYeDl3d3ByHSDbEnXVga0PLpHNL467JG7ROmhKQFJDN9k13cLOVPl6xkbztikTllaAqrpqz4aJKuqRXWoygtV44KCTMUcnCXDtoSYDt05akkmy4AWBWSlx6PWKQ+PFO6OnJGDjaQxuG3iYlW0O+FBmcUoQwFKECpHCO3qZezUgJLqDPX7JcPStYFslnnpQ8tCXVR3Iowwnn05RHZziWmzZSCxbeOfEuWZnLUikcSTsaE1GP7iK0pXLlqSmYrCvvDCoJbPM+7jGcniNZbLBLb622g8gCfYYQW+RISRs5pmcdwhvPOOiNEJAqZxKQkqOEVCXLB82GQgux2V3qxGleOsBSlAFx6wdLtiWLpFSx0LO+flGlfoQKElOECgJbCTXWoLZ1rEwpRzYHwJ8IpCk7wCXSO6CXZxkI8pagRliAzbx0hKbDQcE0cqZ2yrTUecXyrS6GD4Q5fnlT0hGklSnUSwqYNlWgNQsMm+eMZQ2Cidhnu7mtI5PmPMlVptE+0RFFvH2rOOsslPoXEDqnS8csoxgBYUQpnDEGjZxatjXqhnfyv6zM/Or+aB0TeBYxO8LSibNUtOqiRk9S9RFRlhs35Q9k6GlxTibZKJJJwqzr9lUdN4Od+WhXNiD5gxR2eV/Wpf5VfyqgZfeL0ggYxM2Ur7K09CFD1aJfQUffP8H+6BpC0DWvOCfpI4jzjWaj6s0daOmI6xMqeMRMSVEYBjhTFcySDQhxFpjiYxjOXl2SlTHKfq1csvL4RkL17KT5dWxJ+8kE+Yzj6gY8dIKkxWj4kELSWBZbgAg5vQQYrtAtMxaWC0hRAP2mBYV6Qz7T/ANtT/mJ/mEYzWDVmTNVLtFmnB1JwniQ3/kOusLrdZZQBKJuX2SPYYjYdPze4RG9cz+Y++EodMBXVPjBgtikSwglTBwxUSN5zRJonPTPWBpEG9ov3q+sC7dFeti62Tiau+p5k5mGVklFUtkkM1atXrCVWZ+eENbj/AHczr8YXIqiQkESLLhSwJ5vq2YHrBssJCQBwepevAQIMj1iyTn4fGIsUaWS1ETEqJyTvUd61/wCYutV6JnFCJeMgrTjLEDCfClWgOV+88D7Y3Mz+zH/o/nRDR7KxlUaMB2klTBbShKViWFBKe9gP5dIPt1yT1CUfo4QhCwVKxJJIycjPnrH02Zkeo90B3v8AulfOoijYybpmHtfYSZPWpeJMtOJWFJBJZ6FqCK539Gm7uzt7minoaR9Dm5CLBA5M3FHx609grUnJIV0UPZAU3srax/cKPRj7DH2RecVTNekF5GheJ8ru3s5agX2CqVZQAL8nNc4vs3Y+0k7ycA4gg0OrAx9Es/fPX3QTpCKbbBQluy5USpYRhBLbxIDk84qtXZ6Qr+7APKnsh4YgYolRjJ2rsen7C1J5EA/CFFq7MWhNUhKxyNfWPoZitUNYD5DbLvmIO/LUnwaKkKI1I6x9atvcMfN7x7x6w6YrKrPaFuGI66+lY7+0PvCBJPfHzpEJmcMAZbVChmAYp2Z+8PMQBFUaz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6" descr="data:image/jpeg;base64,/9j/4AAQSkZJRgABAQAAAQABAAD/2wCEAAkGBxQTEhUUExQWFRQXGBwaFxgYFxkcGhocGhgcFxgXGBkaHSgiHB0lHRgXITEhJSkrLi4uHB8zODMsNygtLisBCgoKDg0OGhAQGywmHyQsLCwsLCwsLCwsLCwsLCwsLCwsLCwsLCwsLCwsLCwsLCwsLCwsLCwsLCwsLCwsLCwsLP/AABEIAKkBKgMBIgACEQEDEQH/xAAcAAACAwEBAQEAAAAAAAAAAAAEBQIDBgEABwj/xABHEAABAgMFBQUEBwQJBAMAAAABAhEAAyEEBRIxQRMiUWFxBjKBkaGxwdHwFCNCUmJy4RUzkrIHJDRDU3PS4vGCk6LCFmOj/8QAGQEAAwEBAQAAAAAAAAAAAAAAAQIDAAQF/8QAKBEAAgICAgICAQMFAAAAAAAAAAECEQMhEjETQQRRIjJhgRQjQnGR/9oADAMBAAIRAxEAPwD7OJkSRKOZMBSJjwQJ8MxS+aukCmZEJs2B1TBBSA2GonxbtIWpWHgC+L1KFS0IBxLUBybV6Rmgch5MSGhVMUHZw/CKbXfSJYJWsULEPV6U61EfOze6tuVhRIxuknNtKGgg81AnP8ja33aEFGEKSVYkUf8AGIYWRT4Xy/SPlt1Wkm0AK+/Xzzj6Fett2UkLGaWZ9eUTlPlJMMI0jRicGaA5jPSMx2cvybNwpUkEknEcmA6Uzo0afBF4fYs3emRwxZJlPEGMdkTKw8paJxjsnMkNrFTQYoOI6iWnrCrJXY8sVvQEBF8sA9YtMgV9IGAIMa76Alx7LDJMe2OkeRNqxi1RhW2iiSZSbMIo2dWgnHHZYBrrBU2hXjiykWetTBkpKQwA8YDmTKxxM2A22GKSHSFgR6aAoEcoAlToK2kT6K3YHZ7vd3pwihViViwjzg1NsQxIUGds9TQCPKtiEALWoAHUw/kZPxxF06zKTmIpwGGE++5NWWCQMuuXhlXnGdvHtXhCBLAQslyFJLEfhahIprG86S2K8a+xomSo1AMcRJUosASYXo7QTVpYLQkh6iWalsik5VIyi1VunBSAqcmtTgQHIoN6vE6QFn/YHjX2XrlsWOcRwwbeFuCEJptXqouAQM3Yl+PlC2y2oTH3SkjQkGmhcZxWGVN0JPHRY0eIixo40VEKiI40WERxoJi2XNV0iaVK4xapI41hBfN7KlKAGWZfypx8OEcraOkfy0g5kxNhGQtvaVAwMTUuenPx0hzYL0TMS4L8YFp9GsaT5iUJxKokZnhzPKPnF93zjtBmS1907rUyoOvHxh323nFUgkKwgZh2cZ8a9IwGJxUh0/GJ5G1o3Zci1KqVOXJ1fM/Gse2jq1zbx6QHIUSAHZTHxrFktLBxUknwo3xiDYRncq/rpYOqqGN52qA+iV4o9ojCXEypqGaihXU9I3XaiW9mSFKYYkuWrm9OcGIy6Bezd2ELQtLplB3KvtK1I4g1ryjVyJqVh0KCg7OOUZLtFalKlSZEtRSpfAFwlnJIGQ0gewzFyFJs8lYXiqtYanBIcs8dClWhWbpYBirYDSAbffMuS+M1CcXGjgacyIosPaGWuWVlVEAFVMnqzDpD8gUhxsyz1iATzMJLD2ykqlqmPhwkAJUWLEgYqPk765QQrtNIwheJgohhrU68GFfGApxFa+hslJOscIjPq7a2cS1KDlYySaEngDwgK1dtEplBYTvKWQEvkkVc8DkPGN5YoDWuzUKSXixKjGTPbNOAEp32qNAXy6CDbt7VSZhCVHAoqYA+0nIQVOD9ipyQ+UIHXMKdITTO2VnBUASQHwkCiiKU5Qikdsp4WCpIUhzRI0bjGeWAfyNcVqOh8oqtVr2aStbpSMycoOsFp2stKwCAoOxhD26tmzkgO5J3kON9GSgQRkXZ3FWhn1YOTL7VfqUJQxIxMdHbEka8XpCe19o5inQOBokmoYuH8X+RGLtV8vhSk916kDLNNQTVgByrxj0m2YUBiCpiH5EufbHBPK7KRbNjarwITLZRAFW5d2o41zoawxReyJ0vZTJlcQJelDwOkYZawoAFqB3GuTuGrkWEULWpiovgAzY90Gjk86QiyO9DM1ltXKQjcKcRpQkulyHL6n3edCpm9iwBglyElLkNQjTg8ZiVOd3oOD14tGhuqxEuDMAJw4Rm4Z+DAvmDFIPkwBVmtLEhLYgN1JL1OZUS2j1yFI0N1SykbVaRiIdLNkRUjmYxdvlq2qUBRINM8s3BNHPei239oZmMJxtgJFMOlCW6Dw4w6ai9mH17XkVJJU4JXuAClBQPoWJDcjxjl22sy1EFQYpcAgGrA95OdPcIRSL7SZZBQtRIDKOhFCG0Gfy8G2e8ltiWARRgSMhRs/GGcldoD2bhACk4hlEIHu68trLSSWenJxVn6Qgt/a5CcQQHUCwBycEvXhSOhZUo22I0n0aciPYYx47bE4WlByaupvHlFUztPPcsUs9KCA/kwMoFi+2ZmJwkBPEgVZxQQn7Q3umagBCVDDqS78S3GEK7KpMravund8QR8IBE88ftPX55Rzc3RbiM0zSRhLZU4HhU5RsOyF5IlomGZRAZmFScjUeEYyTMJqSBnQawTKtqZacLqrUpenUwIypi0Xdp77VMmElgnJI5fGEMqaQSTyYdcorNpec6sv0j0u1FamADBqmjCM3fYaLrJaCpZLalm6ZQTJUCe74FwHyakDJOAskB1HTzB6RNCxUvvh/TRvEQjezGhuINOlsK42ID5gAjPqY2fbK1lFlBZyFpbrpGL7L96SeMw/yp/WNj29Y2QA/fTl0MH0MYa2W+YsomFS8QdNM2NdNDz5R2y2koDJJy8+teFIDCwkAZ5l60bpFcmdmQ7GnFqZxzSysVlspS1KY90FvXSJzycgSKsRk7ac9IsRNxE5lnY0prSuUD3nNVhAHjTOvHygxnydGJypThtOfsgm1T1JSlIXiAOoJLGreEC4ylLkjKp04N6R6dMGbMGdiCxL5gvAnJp6Myxct0s7l2JfwIp4R7YrLgglgH4aV9Irs8/mGJyyIbkc4YSWZ8RcChBypQnyERlkaBQGkih18Hp/zFE60Fz8jzEHLBIxAJCQ56nnyMLkJCVEFVSck1S/jmW4xSGTRqOpmmjFwTloAx4wfZ5wChwHzkfloWbcJoasWcZU1iyZNZg7BusXTa2Gr0fW+z9pCrOgoJLOHIq4LZR817T37iSoFicR3TmkLTvgOMQBLFnoRzhrdF5ThZpqUHdQhS2AcqI+yeR5VzqI+aLnYiGSHyajNzJjoeRyiqEURpZrRiKcA0beAwjp5wemWGBYM1S/uf55wuluCXBowLtr06j5yOsKhk7u9Y5JjdBclISSX3RUVzbpU58ootU8mUAVJJxbqKVOHvGmgcdekRnLYKQpWEUqAKV8KHx9ITUICicRBzc0DPpDQegsaSFEs+dXduHGG1y29UtYYliGPQmoz5Rn1TSAGJNXYnRtSeh11gyxWjROYyBJblXxibtfkhQ+9byWVgqOLOpOQBy9sKpl9pdigku2kFTt4pIqCSCHLZPTnQ1hmi6JP3HPQfCOz4657Do+kXHdMnYywuzyVKCQCopBJYZvheMxaroRLnLZW+FE7MIehDpAUBzAqI0Nw3egWeWTLmPhd04ah905vk0Y3tFbQheIKUkTEJNVOrUAKLaACnOGyfirGfRdfHaFITQLQonMMyiMv+dIyaZhKlGrGocCj8/GI2mVjLYsy7D3OYpXNKKElxRmryz90QcuROhnLU9CzeGbxJM0MPrlfxCFMg4QKqrk6fZAC5lS4OfARPjYTXompLS1ODnhUlk9XOscVZpeJilDihbCfUUimbOIQ5dTGr8OIJjk20MAoOEqFQWd+IY10bWLRyNR6Kh/7OGaJExY4oSgtyO8IBt1nSRhVKnpOX7tOmjBRiKb0VsxUgByXcVFK6av4GOIvBjiDgfeFMssq6wJZGZ0IRc07GSpJSATRQLhtCNPHhBtnuaeQFpSlGdSQ6q6DXTzhzbrS9VKZQSDhq5zLu7a+tY5d1tdSVhWzY9/7r0NHzbhDt2hmk1oQX1Z5kladoMKiMxkc3b39IlJmywAwqaew69I2N8XmiaWQtKkhCQSSCDlmdcxGXv+xpllCgAAofZycN7fdCtaF4jnsxNBmSQ7/WKA6BKB741v8ASJu2IEHCTMSHP5VUjE9kR9ZIIrvr/llxrP6TZz2NAIP71J00B/WB2gej5tLtKQpuHV34gav8tBUuacjQOz6akV6QrmVmJOINrSjdekGzpqAGGIppvZV5dHiEoP0ChpZWSd00Pl4Uiy2yyagAkE9aadYWfSQQAFJAYZ9OHKCLPbwCU4gwJZTs9WpyaJKE1ugFlrmGWwWkOrLXg7g8zACyTMFSnQhstebZxOYdtOCTMRLluAV7rgVcuSH6RO1IwzhLQtCxgSUrxyxRWaJhxYQUkGmLnFvHKroxfd0vCdCRmHfPUHhQUzid4oWlIJNC2VBrRsz5QFOUZdCsFQY7qkkEciglJPjBdovBC07z5aM+hyGucQlCXK6MMbosq5mJKaskmj0Ar+njCi2TJSWZeRLjC9Ro8PritqJKQpCwFYt40oh86FwDkzQu7Qqk4ypBJUd4oKaVfun7JqaNpzgQ1OqYWtAV2gzlYEISVYSWY1CRiOnAMI9abOcRSobM0ornWp6Q0u2zrl4FiW21AKF4gUpS5SrE1QXbP3wH2ltaQUpWlllIxFK8QIw6gsQcm0IjoUrnxSCiVlvJcpC0JUgFSCku6qfhAIr5wmtCEIKN0Y8+WT184Am2qrjF6fGKzaHzf58Y6Vj1Vh4MaChJcnIknnr5a9YnIVkQGId6sITGfyPn+kc23L/y/SF8N+weNmhvICbK7yQoNr80aFUpaUMAGpnmM3Dt15+MBbXl6x0k8BGjhSVWHxMbfSApCgMKS9CcmPh7o5d08DFjXXSrB68NMoVMeXrHPLzg+KNVYfEzT2e1y0gAqTmDQvXInjk8PJV6yVBxMQ3Mt7Y+eN08495ef6RTEvH0bws/QN0dp7GJMtBtMoKCACMQzbKPmf8ASLeSVWsmXgWnCkOC6fBjGL+c/wBI8Pmv6Q0qkFwdDmbMDJO6FalI8chrEFW1RqVd0aJcn+L3QrSIk3WJLGvsXxsZIvFk72bUZ3D51ML/AKX+E+Zivz8o4/X58YZYo/YPGz6obSnWVLbr/tiG0R/hS/P/AGR9BF3y/wDDlg/kTnirpkF+i4UXje9ikTDKmJCSAP7oEMpLDIcMHikwuzsqH0ZOYZZzkyz5f6Yr+iylCtmk06ezDGsT2hu41eVzBlf9X3eJWOio9Mve7lApCpQcFLhDGowvlmGQrzgUwfh9HzmZZZtUioS+6UzBQ8dyscTcs1RJckKp3VVZxm3PONUb6naTZXJkpH/pHk3vP/xkDoPgiA266ZztGMHZO04gQCB004VOjDyEMP8A45jmCWueEl92Xh3lCgxOSAxNHOUar9oLIf6W3gr3CArwmzin6u21On1o9dIKb9oFFd0XeiUuTgEwMsuVtqli7ONKMfOLv6UpgNiT/nJA/hUTC64JC5c0LnzxMDF95anoW7w5tDDtrhtdnRKlLSFJXiJU/BT5A6mDuwxVHyy0JYpam6PUP74rmTSQzlnyfgBGkn9llkkpmSeVV0ADD7EUjslNZtpJzfNf+iGRW0Z+SnEoDJy3wguyWIrUBk5A8SWA+eEOrN2UIfHMlVFCCtwWoe5xakMLNcxSQozZQaYFlsRoGLVTxeA5MVszabvcEuWBY55mg9kS/ZZoHqqoqeJTn4RoRYFbNYaUtRUk4QtValzVQ5RMWFTyiZanAA3SSB9YosWJGTRWkR5yM1+y1V3ss6mlQOHExZJuhamAqSWFTU5tlGou+xpmfSAoLCsJ2bZFWIKw5FnajxXYTsiColKpa117392z0TXPlCqUW6T2HkyzsvZESVS1LYzHJbPiN4NVwk/xcqsb0uuXPSCUHGUKSlSqEEq+rUSCN0JBZJzfQwkEwzCAgpokOo0ILkkuz5HT3Q1+gzJhs8tUwKQqiphKgkAEMFEqcE6Fj5CPLyprN+MjJiG0XYuVMEs4VMQE0BSQ3ePBiNdfU+XeVlCitaAl5Kpak4QxxMFAAVqHq78Gh1OSUy1y2TL7yHCCCMKVFKisaVNWqwjJdqLqWifhNSQmtWJUMQrximOCy7b2NHsQ2sIK1bMEIc4QTVtAYHIh7etwmUEFJJSUJKyR3VnvJpoKV5wpNnPER2waa0VtA5SI8Exf9GPLziP0dQ09RDUw2isiJzZBSQDmwPnUekTkyCVAF211gi80naZFmDU/CIW90a1YGBHo8UHgY48MFEj4xx24x3E8ceAMejyTHXjyYwCaREoikx6CA8Yi3OOqVEX+WjWaj6er+lhLfux5L4Afe5DxjMX1eqrdaDNSpEvEh95WBNHfvk1OgGcIl3DMbNPmfhGhsUyzFkTJRSEoDlJOXXE5Lk6axkhLERtcxJbECxbINwpHRb1agGNIq6bAssibMSWfIkcNHgG0XDICgE2oAnLGhYHPeKQIw1oVi8uKf/L9Ikm9B+IeXxhmrsbPIeWqVMByKVpr0aF9q7MWtHekLblG2FqJFN58Fq8XiwXsf8TzHxEL5limJ70tY6pPwgd2z8o2xeCfseJvZf3knyiwXssZgHz+MZ7DHgmNZvGaRN88UeSv0if7ZR91XpGYxHQnzju1Vx9BGtAeNmusduRMUEhwouzjgH90MxYjxT6/CMh2dnLNoQBhcuHUKd0/iHtjaHaA9+Ueks+m+YnPIkxo4JS6ICxn7yfX4R0WJT95Pr8IljmV30U/+sf646DMP20/wJ98L5kN/TTPTbPMBSAoVLE1PQKypTPOh8Z26x7QIxqBBLpCkkMXqQ9aN4RXMl1C1TiG/CjDSuXD9IlKvMFaEAFSXUAFuU/eGHUVNa8OMcjm45eSROeGUHTFdqsapS9pjCUpwpSwd+O7qORzaCplgnIEudNBWkrUA7nCEMKoGQIYgZ8Y9fyShFZpdRYJ3Ac2NAHUHDUMesd7KQkJVLUp8RVixYlJJIxAau5BbVPhCZZqT5JWTlGmXFAUtK0AAORhclzmAnRNFerQysU5CgEzgHSpRQlj3wgor4K8ISLktiWxQlZGFINSwGgHqGyrDS22IIMrGAmalqEqo7EVGrsakaxJySpo3FoWWHs0te5MnlYMpQlJShhjbdJZVctYUK7LrGc4f9v/AHRo7vvIKmbSWFIbiAQp0kHoQxL/ABgibZmNVLyBDLWzYQxDEZx1YfkOqaorixOfRlP/AIyr/GH/AGz/AK4kjsydZ3/5H/XGrtN34CHUsgpBDTJmof70DT5ICS2NwDmtebc1GL/1BZfFdXZlrddGyTj2mLhuMD44jF0m6BNS+Ig6sH0HOFt6WwLSlLnElwQ/Fw6tOHmYc3CgrG8h2rVPvMZzepEIwuSRm78l7FZlhzQVPPlAKTSCO0AG3WwAYsAGowbSAkmLp2rHUeLouJ6x2K46mMMWH5oY8YiTHQIIpMRImIiPRgHiIjhHz/zHSOURjGPtKrDYm/s0wjnOI9gjH35KlfSJuyl7OWmVLThxE5KS5xEZlxGsE1mjMWieDPtTpxFKU0ORogAekSxTcpUymbDGEbQLNly33JeEbMuCsqffTqwalKRO1KRuply0y22hcEk/u2Ac6BomFJOI4MI2dQk/jTk8Vy5SVTAlJNUTO9pu8sxWLL0c7SSZbbbQmZKCdjLScaGUMRVQjIk6tXrAhWpQLnIqZqakaRb9FUCjeSpJWioIOo8YrmIUnEFJIcqZw2p+MDdDav8AgHsttmAI311SlWdKkjI9IumWxQWUrCFAJCiVIGRJGQHFooUAnYk5bJH8yvhFsxlmYoFxs0/zwd3Qt/jZGeJRBK7OhgCSUkjIB/f6QL+z7MoOETUg5FJcNVjXi3rBs4jZr/KrXkYEmpCVIDt9XLbyMBN1YXV0UruWSe7aFJ/Mn4CIJ7NLUQJc2UoksHLe99DEwCqfLBqMRzf7oOXhF13z0Kmy5c1IUJignJu8cGjcYN6s1tMEnWFdjnI2xQRszMGBWIMygAaUNDG5sNmWuQJuABHAkYq5FgX8Gj5kqQ6ymWgh/shzkK5uY39zAybOgKd0irO4erODplEMvFHVh5yqnoJJoFV4a+D8o7hIy9tM4S3jex2m4osksTVnyb2webUApAocbsxcOMwD4+kcd7orH5C5NMInqBSQavQDCC5yCW1Lx65UpmbRMw7yUk4i1XZsNKKajDPCIFtF5IlqImBTgUoFZjMMPFoW3baJhVMSCgqUo76iUkhu6GrkKNWvOFnFtWiHycilTTNHedgMtClpwhMpkTCGL4iRiCjkHCT4wLZLwWMCMYVLICUFQoQpioBWm8XY8NIssd6aKZCcSnWS/MBJauo55wPeZabilKEwIVkhLsKlxmC7E+UR5t6ZzcrTbY4nyMc/a4iFYS0sNQKdJAcasADRqwptt4yjjxzFlTlILKdRCWqSDhLuAX+z4wPc9uUBPVKfAlJY4WrujNxVkhT8TzgyzWszUqUVYiakAMk4i4SrSj+PPKJpTs0eUuiV03eEFWAkIUoJSVkMcm1198G3laxN31kBxUJc5k0HNqN04wrstlIUd9UwIKtwuA4DDdydi+L4UksyxgpimKJZIfCkjdDvmzD1MUXfY8ZONtOv9nlWopThr9Vu4SnCWzIbRs+TxG229GyJAKkq3VEfZdJqpqs7DxgbtFeivpRU4dct2CaO7MQrN2SPKFlksRnCeSoSvqNskYmxDEUhDHMFjzBaOjHHVlIZXBUJpqA1A5BoT3q6GlRzh/dlqISmUzYqqV5MAM8tYzqioywcRBfeLBxnXk4j0u8VJOCXR6M+fAqVr0GcdDjZGMqdgttQSVLahUa8XLxOxWPGgroAFAa6xyagHCkqAOvHyZgGhvYEgWdeFqTEjKvdJ+esXi70NKYs+gPkoevvTFVpsxQHNRlSvpDiXLpA17DcH5h7DDK7Gb1YKqwTA+6fAfB4rNnUMwR1B+EOe0Eppq+v/qIBQCGZShTQmGom5ggR80EdwngYbWGXjnygo4i7Oa6mKLRNViIZBqc0J48QHg8RfILVJiLwyKz9xHgVD2Kj27/hn+NXxjcQ80as9pbSe5Y0jqJp94gSyzZkxVrXNQETChDpAIAqAGBJOQGusboWaMmvD9ItiCpKSrAEuWBYf8QIQinoM5ya2wCybQomlYZWAYemNLRy4wvaHaZ4F8OHKGmxYzAcsCDp/iDJukWhAEwf5cz2CH49EuT2IbGhpkvmtPtEDWhM8TCUTSEYjuuWz4Q9TISDJOu0R7Yom2UlJI/F7TAqkFytg1uqmUDLlrGySd4F6lWSgQRlErrssvDOSBs0bMEsSpt5yQ9dMosmp3UU/uZftVHbvG7af8r4w3sX0LV3FLlhcxE4L3TQ0OXCD7VdillCsJI2aGbiz1ArA1qFFdD7IPtAZQ0+rl+yF9BfYLJs7T5Ib7Ssx+GAfoxdCwpilQUKP3VP7obyJhVaJDklirP8sSmrkqcLlMylB0lsiQ7ZaRqVGt2ILukqFtKSQ4Uoa1YGNbflpCJQKabyQcnrw5BvKM1ZpOG20FFAqS5FQXD+YMNO1CVGRqzh/nyjiy/rSPUwr+1ZfekkrlKEtiQou3Icqk5ZQjm3guWUhLAhOElhx6RKxXrhZqjCnE3FgD4uPWBbdZVKwzXH1hKQBQJwir9WJiXDezlzJPd7KFbWYoBJKyVAVo7nj1MOL7koSmWtKGISBMdQqoPvJYVBb0HGB7fNSqXLUCROSQBhd8KRuk6Z/NIEstvIpMK1A/Zq5JBGJmzYwHbWjkYVY7asLQpQ+rJyUQ1AzjFmWg3s/a5aSy3BW9Q1AxYitTizD0rCWZKODeWoJbdBJU7AlmSWSeL5PrBS7VLQnBLKpgJCjiFCahqhwwoeLQk8cWqH4JKzXy5kqcBjSEgsAmgrRwOpbXMCO2z6PNMnCkoUFBkoVuHeYYg9KgdXPGM9d7YZYmGjlWYYAjDrnV0sKh+kMwZcqRtEgOxIBORxUHgyTEVCS/SyuOLkrTGF+LmK2k5CmOezIBYiiswHriMZf60KCwEmuJwaBJo7E5Z0aGkyYqYNoSuSoYVpFN4KUSVAkhxQsG1MH3Jb0yNonAlQJSt1EUSCd1gG4sco1cW+T2JOr7Fd9yzOVICJSjNKlJJZwoDCpCgxcUK68ByYV/SwmSucpIUlB2a8SU5rBagqQ6QHif7WNnw7U4VgtLUmruHSXZqMaHjAW1SUzErQVy8O/TR2ChwIUQfXSGW0uS/4I5WxBOmJmGYqWyEqqx0LFm+EBplEAB6kAPoOh6ROQyClCTiD1OnBoLnLQajFzqML8KR39aGoHl2YIrQnnX05w3sKibOtgKzAFM74sJ91IAwkBgQMjlxq7QdYk4JOEFwZmJ9XwM3m8NB72D0SQfnwgS8juj8w9hgmzmkC3lkn8wi67KP9Iw7Rq+uWPxe4QAFZQd2hP16/zH2wCmKIgw+6C9pk9f8AVA05G8o6vBNx/wBqk/P34Hmd4xgHAiLcKIiTEac41GTHJ7WTlZK8gIz9utSlzFLUXKi5Pg0VW67JspW+kpr81iqfOwk6iNodOguyXnMll0KIhpZe0pxBUxAO6U0pRTPl0jPzRqxiEtca2hqTNvLvSQsysKilpiSQrQDMvF9oBEpRFQxqkgjXhGHBixFrWnJRD8/SNa9geP6NfLW2D/Jl+z9Y9LP9q/y0++EMjtIpIAmISsAMC1QBoCGMHXZfEhSpwUSgTEpA1Zs/lo2hHFl1tsY2ZUDVsoJtcslQYf3cv+URK3NsVFC0LDaGuY0i9ZaZ/wBCP5BArRr2L7vSRapIIIqrP8pgeeTiV+dX8xhhZyTbJT/jbyMRl2VKgSXfErL8xgPoy7EN3LP0xiSaMM+D/GNLeVm2kpSQzkU4A8XjJqmiVbCdAoD2PG1lrCwSDTjTkdeojgz3ys9f47XCjEWOWcSQSHJwhL6ksc6B41913PKCFImhS1lIVL+5icKIHAlLgkiMh2msyROaWQ6jUDQ8eQLv5w6ue9VISlMwpKUhKQ4AYEscujN0iWflSkn/AAcGZVIttl1LmFRAEopbA7Fxk5ZwC0KZizLVvpJUHSQaGmQ5Vh1ZbVMmWjZJJEuYpKEzEpySaBzXIE86aRba7iBabPUBinTJakgsxQ4BfgSOA0iMZSW5EFfYnlWs4SUSkpBdOmEF6kP114wtkygmrgsU4SAcILhRd6MA9PdGpVcsyZIwbWmMKO7UNSmHQ1ryGUJ7ysS7PVKylOSMi7oFCwocNWL6c4fHlUtIa7LbZYwpUxacBC8Skgd5hmRoDQl+RjtisAUAFO5dg2JwKB2yr7RAF0y5qCVfZDHIF8RSQz8mixUjZvNKt4TKpDlg9XP6wWm21YEm3oZXxNmhYRNxgyEsk9w1dSQaVzNeBhWLwmPgQoMurqYEqUA6XZjvO0EX+mYqX9JQcaCyVMSWAThST/DwbrCOwzJM0YZqgKp3csXFiKcc4aMLVsDT7NfZrLiS0wpKEEy1F3ZbJID8Q4H/ADCftZMmY2lMiVswmiiQWUpSy5Du6qjpBdusX0ayTFSZ6ky8RKEqqCsUcVorgR4xipt5zZgwrWSOfjr4mGwY7fJdBQdKQkAKSRWiuXSLEzCaIyCanw05wqs4NQ7JZz+kOJASlJY7p0arfLR0yVBPA4nZ2OZyA8fCC7OhQlEu6cQHiASwfWF8pZOIHdADl/MDzaHMtZTZhhIU8w/ZDdwUZoMErAymxzHT88IHvFVUfnEXWW0AggpA6ONIovBYxSmBqse0cot7Kf4h3aE/1hf5j/NAKTB99yErtCyJiAcRoXB73HKB/wBnr0GL8pB9kURFhVwn+tyR19i4HfeMEXEhrXKehrn+VcCroovnT2QQFqohjjilxUVxgI+tTpCVBiARwMI7f2UkLB3MB4p+BpGijhESL0fO7f2UnI7hC0jhQ+UZ5ckoJehb5cR9jKYBvC6ZU0MtCVc9fPONyFr6PkaZ7liPL4RapHA1zaNbeXYYVMlTH7qvcR74zV63XNl0Wghgz6HxFIe0zWwJaDAsxJGcF2dRBauWtR+kWpVKNFuk8RUfGA4jKYBLtBGRPSHVj7UzkgBbTEijKD+ufrAa7lJrLWlY5GviIDnWOYjNJ8nHpCptDNRZq7Bf8pVolzFAoCQoEOTUgijw6ky0rSRKmJWDVnZVS8fM8cWyp5T3SRB5/YrxfQ8XY9papySC4BIZsw0WWG3rkqIJJZwUEkZ+juBCiz3ouWVrSXWoYcR0civWkP7LdK5kqXaJwVs5steFSikHGhW8QAXw8HAetMn55q22+jrhJKorsU2rZzJiincOhBoCwBHiXjlltAcbapTQEEjE3dc6ivCOXhd6UmWEKckb5JFFZs2kRXKGBBfGalRLsOnQB3hHTRzZHs0l3XjiKkpUUqUsYCCzVd2DBhhAI8oPTfaQsoJSoEBlgOSXDhWYxAOecYpSSN6WoYeDl3d3ByHSDbEnXVga0PLpHNL467JG7ROmhKQFJDN9k13cLOVPl6xkbztikTllaAqrpqz4aJKuqRXWoygtV44KCTMUcnCXDtoSYDt05akkmy4AWBWSlx6PWKQ+PFO6OnJGDjaQxuG3iYlW0O+FBmcUoQwFKECpHCO3qZezUgJLqDPX7JcPStYFslnnpQ8tCXVR3Iowwnn05RHZziWmzZSCxbeOfEuWZnLUikcSTsaE1GP7iK0pXLlqSmYrCvvDCoJbPM+7jGcniNZbLBLb622g8gCfYYQW+RISRs5pmcdwhvPOOiNEJAqZxKQkqOEVCXLB82GQgux2V3qxGleOsBSlAFx6wdLtiWLpFSx0LO+flGlfoQKElOECgJbCTXWoLZ1rEwpRzYHwJ8IpCk7wCXSO6CXZxkI8pagRliAzbx0hKbDQcE0cqZ2yrTUecXyrS6GD4Q5fnlT0hGklSnUSwqYNlWgNQsMm+eMZQ2Cidhnu7mtI5PmPMlVptE+0RFFvH2rOOsslPoXEDqnS8csoxgBYUQpnDEGjZxatjXqhnfyv6zM/Or+aB0TeBYxO8LSibNUtOqiRk9S9RFRlhs35Q9k6GlxTibZKJJJwqzr9lUdN4Od+WhXNiD5gxR2eV/Wpf5VfyqgZfeL0ggYxM2Ur7K09CFD1aJfQUffP8H+6BpC0DWvOCfpI4jzjWaj6s0daOmI6xMqeMRMSVEYBjhTFcySDQhxFpjiYxjOXl2SlTHKfq1csvL4RkL17KT5dWxJ+8kE+Yzj6gY8dIKkxWj4kELSWBZbgAg5vQQYrtAtMxaWC0hRAP2mBYV6Qz7T/ANtT/mJ/mEYzWDVmTNVLtFmnB1JwniQ3/kOusLrdZZQBKJuX2SPYYjYdPze4RG9cz+Y++EodMBXVPjBgtikSwglTBwxUSN5zRJonPTPWBpEG9ov3q+sC7dFeti62Tiau+p5k5mGVklFUtkkM1atXrCVWZ+eENbj/AHczr8YXIqiQkESLLhSwJ5vq2YHrBssJCQBwepevAQIMj1iyTn4fGIsUaWS1ETEqJyTvUd61/wCYutV6JnFCJeMgrTjLEDCfClWgOV+88D7Y3Mz+zH/o/nRDR7KxlUaMB2klTBbShKViWFBKe9gP5dIPt1yT1CUfo4QhCwVKxJJIycjPnrH02Zkeo90B3v8AulfOoijYybpmHtfYSZPWpeJMtOJWFJBJZ6FqCK539Gm7uzt7minoaR9Dm5CLBA5M3FHx609grUnJIV0UPZAU3srax/cKPRj7DH2RecVTNekF5GheJ8ru3s5agX2CqVZQAL8nNc4vs3Y+0k7ycA4gg0OrAx9Es/fPX3QTpCKbbBQluy5USpYRhBLbxIDk84qtXZ6Qr+7APKnsh4YgYolRjJ2rsen7C1J5EA/CFFq7MWhNUhKxyNfWPoZitUNYD5DbLvmIO/LUnwaKkKI1I6x9atvcMfN7x7x6w6YrKrPaFuGI66+lY7+0PvCBJPfHzpEJmcMAZbVChmAYp2Z+8PMQBFUaz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8" descr="data:image/jpeg;base64,/9j/4AAQSkZJRgABAQAAAQABAAD/2wCEAAkGBxQTEhUUExQWFRQXGBwaFxgYFxkcGhocGhgcFxgXGBkaHSgiHB0lHRgXITEhJSkrLi4uHB8zODMsNygtLisBCgoKDg0OGhAQGywmHyQsLCwsLCwsLCwsLCwsLCwsLCwsLCwsLCwsLCwsLCwsLCwsLCwsLCwsLCwsLCwsLCwsLP/AABEIAKkBKgMBIgACEQEDEQH/xAAcAAACAwEBAQEAAAAAAAAAAAAEBQIDBgEABwj/xABHEAABAgMFBQUEBwQJBAMAAAABAhEAAyEEBRIxQRMiUWFxBjKBkaGxwdHwFCNCUmJy4RUzkrIHJDRDU3PS4vGCk6LCFmOj/8QAGQEAAwEBAQAAAAAAAAAAAAAAAQIDAAQF/8QAKBEAAgICAgICAQMFAAAAAAAAAAECEQMhEjETQQRRIjJhgRQjQnGR/9oADAMBAAIRAxEAPwD7OJkSRKOZMBSJjwQJ8MxS+aukCmZEJs2B1TBBSA2GonxbtIWpWHgC+L1KFS0IBxLUBybV6Rmgch5MSGhVMUHZw/CKbXfSJYJWsULEPV6U61EfOze6tuVhRIxuknNtKGgg81AnP8ja33aEFGEKSVYkUf8AGIYWRT4Xy/SPlt1Wkm0AK+/Xzzj6Fett2UkLGaWZ9eUTlPlJMMI0jRicGaA5jPSMx2cvybNwpUkEknEcmA6Uzo0afBF4fYs3emRwxZJlPEGMdkTKw8paJxjsnMkNrFTQYoOI6iWnrCrJXY8sVvQEBF8sA9YtMgV9IGAIMa76Alx7LDJMe2OkeRNqxi1RhW2iiSZSbMIo2dWgnHHZYBrrBU2hXjiykWetTBkpKQwA8YDmTKxxM2A22GKSHSFgR6aAoEcoAlToK2kT6K3YHZ7vd3pwihViViwjzg1NsQxIUGds9TQCPKtiEALWoAHUw/kZPxxF06zKTmIpwGGE++5NWWCQMuuXhlXnGdvHtXhCBLAQslyFJLEfhahIprG86S2K8a+xomSo1AMcRJUosASYXo7QTVpYLQkh6iWalsik5VIyi1VunBSAqcmtTgQHIoN6vE6QFn/YHjX2XrlsWOcRwwbeFuCEJptXqouAQM3Yl+PlC2y2oTH3SkjQkGmhcZxWGVN0JPHRY0eIixo40VEKiI40WERxoJi2XNV0iaVK4xapI41hBfN7KlKAGWZfypx8OEcraOkfy0g5kxNhGQtvaVAwMTUuenPx0hzYL0TMS4L8YFp9GsaT5iUJxKokZnhzPKPnF93zjtBmS1907rUyoOvHxh323nFUgkKwgZh2cZ8a9IwGJxUh0/GJ5G1o3Zci1KqVOXJ1fM/Gse2jq1zbx6QHIUSAHZTHxrFktLBxUknwo3xiDYRncq/rpYOqqGN52qA+iV4o9ojCXEypqGaihXU9I3XaiW9mSFKYYkuWrm9OcGIy6Bezd2ELQtLplB3KvtK1I4g1ryjVyJqVh0KCg7OOUZLtFalKlSZEtRSpfAFwlnJIGQ0gewzFyFJs8lYXiqtYanBIcs8dClWhWbpYBirYDSAbffMuS+M1CcXGjgacyIosPaGWuWVlVEAFVMnqzDpD8gUhxsyz1iATzMJLD2ykqlqmPhwkAJUWLEgYqPk765QQrtNIwheJgohhrU68GFfGApxFa+hslJOscIjPq7a2cS1KDlYySaEngDwgK1dtEplBYTvKWQEvkkVc8DkPGN5YoDWuzUKSXixKjGTPbNOAEp32qNAXy6CDbt7VSZhCVHAoqYA+0nIQVOD9ipyQ+UIHXMKdITTO2VnBUASQHwkCiiKU5Qikdsp4WCpIUhzRI0bjGeWAfyNcVqOh8oqtVr2aStbpSMycoOsFp2stKwCAoOxhD26tmzkgO5J3kON9GSgQRkXZ3FWhn1YOTL7VfqUJQxIxMdHbEka8XpCe19o5inQOBokmoYuH8X+RGLtV8vhSk916kDLNNQTVgByrxj0m2YUBiCpiH5EufbHBPK7KRbNjarwITLZRAFW5d2o41zoawxReyJ0vZTJlcQJelDwOkYZawoAFqB3GuTuGrkWEULWpiovgAzY90Gjk86QiyO9DM1ltXKQjcKcRpQkulyHL6n3edCpm9iwBglyElLkNQjTg8ZiVOd3oOD14tGhuqxEuDMAJw4Rm4Z+DAvmDFIPkwBVmtLEhLYgN1JL1OZUS2j1yFI0N1SykbVaRiIdLNkRUjmYxdvlq2qUBRINM8s3BNHPei239oZmMJxtgJFMOlCW6Dw4w6ai9mH17XkVJJU4JXuAClBQPoWJDcjxjl22sy1EFQYpcAgGrA95OdPcIRSL7SZZBQtRIDKOhFCG0Gfy8G2e8ltiWARRgSMhRs/GGcldoD2bhACk4hlEIHu68trLSSWenJxVn6Qgt/a5CcQQHUCwBycEvXhSOhZUo22I0n0aciPYYx47bE4WlByaupvHlFUztPPcsUs9KCA/kwMoFi+2ZmJwkBPEgVZxQQn7Q3umagBCVDDqS78S3GEK7KpMravund8QR8IBE88ftPX55Rzc3RbiM0zSRhLZU4HhU5RsOyF5IlomGZRAZmFScjUeEYyTMJqSBnQawTKtqZacLqrUpenUwIypi0Xdp77VMmElgnJI5fGEMqaQSTyYdcorNpec6sv0j0u1FamADBqmjCM3fYaLrJaCpZLalm6ZQTJUCe74FwHyakDJOAskB1HTzB6RNCxUvvh/TRvEQjezGhuINOlsK42ID5gAjPqY2fbK1lFlBZyFpbrpGL7L96SeMw/yp/WNj29Y2QA/fTl0MH0MYa2W+YsomFS8QdNM2NdNDz5R2y2koDJJy8+teFIDCwkAZ5l60bpFcmdmQ7GnFqZxzSysVlspS1KY90FvXSJzycgSKsRk7ac9IsRNxE5lnY0prSuUD3nNVhAHjTOvHygxnydGJypThtOfsgm1T1JSlIXiAOoJLGreEC4ylLkjKp04N6R6dMGbMGdiCxL5gvAnJp6Myxct0s7l2JfwIp4R7YrLgglgH4aV9Irs8/mGJyyIbkc4YSWZ8RcChBypQnyERlkaBQGkih18Hp/zFE60Fz8jzEHLBIxAJCQ56nnyMLkJCVEFVSck1S/jmW4xSGTRqOpmmjFwTloAx4wfZ5wChwHzkfloWbcJoasWcZU1iyZNZg7BusXTa2Gr0fW+z9pCrOgoJLOHIq4LZR817T37iSoFicR3TmkLTvgOMQBLFnoRzhrdF5ThZpqUHdQhS2AcqI+yeR5VzqI+aLnYiGSHyajNzJjoeRyiqEURpZrRiKcA0beAwjp5wemWGBYM1S/uf55wuluCXBowLtr06j5yOsKhk7u9Y5JjdBclISSX3RUVzbpU58ootU8mUAVJJxbqKVOHvGmgcdekRnLYKQpWEUqAKV8KHx9ITUICicRBzc0DPpDQegsaSFEs+dXduHGG1y29UtYYliGPQmoz5Rn1TSAGJNXYnRtSeh11gyxWjROYyBJblXxibtfkhQ+9byWVgqOLOpOQBy9sKpl9pdigku2kFTt4pIqCSCHLZPTnQ1hmi6JP3HPQfCOz4657Do+kXHdMnYywuzyVKCQCopBJYZvheMxaroRLnLZW+FE7MIehDpAUBzAqI0Nw3egWeWTLmPhd04ah905vk0Y3tFbQheIKUkTEJNVOrUAKLaACnOGyfirGfRdfHaFITQLQonMMyiMv+dIyaZhKlGrGocCj8/GI2mVjLYsy7D3OYpXNKKElxRmryz90QcuROhnLU9CzeGbxJM0MPrlfxCFMg4QKqrk6fZAC5lS4OfARPjYTXompLS1ODnhUlk9XOscVZpeJilDihbCfUUimbOIQ5dTGr8OIJjk20MAoOEqFQWd+IY10bWLRyNR6Kh/7OGaJExY4oSgtyO8IBt1nSRhVKnpOX7tOmjBRiKb0VsxUgByXcVFK6av4GOIvBjiDgfeFMssq6wJZGZ0IRc07GSpJSATRQLhtCNPHhBtnuaeQFpSlGdSQ6q6DXTzhzbrS9VKZQSDhq5zLu7a+tY5d1tdSVhWzY9/7r0NHzbhDt2hmk1oQX1Z5kladoMKiMxkc3b39IlJmywAwqaew69I2N8XmiaWQtKkhCQSSCDlmdcxGXv+xpllCgAAofZycN7fdCtaF4jnsxNBmSQ7/WKA6BKB741v8ASJu2IEHCTMSHP5VUjE9kR9ZIIrvr/llxrP6TZz2NAIP71J00B/WB2gej5tLtKQpuHV34gav8tBUuacjQOz6akV6QrmVmJOINrSjdekGzpqAGGIppvZV5dHiEoP0ChpZWSd00Pl4Uiy2yyagAkE9aadYWfSQQAFJAYZ9OHKCLPbwCU4gwJZTs9WpyaJKE1ugFlrmGWwWkOrLXg7g8zACyTMFSnQhstebZxOYdtOCTMRLluAV7rgVcuSH6RO1IwzhLQtCxgSUrxyxRWaJhxYQUkGmLnFvHKroxfd0vCdCRmHfPUHhQUzid4oWlIJNC2VBrRsz5QFOUZdCsFQY7qkkEciglJPjBdovBC07z5aM+hyGucQlCXK6MMbosq5mJKaskmj0Ar+njCi2TJSWZeRLjC9Ro8PritqJKQpCwFYt40oh86FwDkzQu7Qqk4ypBJUd4oKaVfun7JqaNpzgQ1OqYWtAV2gzlYEISVYSWY1CRiOnAMI9abOcRSobM0ornWp6Q0u2zrl4FiW21AKF4gUpS5SrE1QXbP3wH2ltaQUpWlllIxFK8QIw6gsQcm0IjoUrnxSCiVlvJcpC0JUgFSCku6qfhAIr5wmtCEIKN0Y8+WT184Am2qrjF6fGKzaHzf58Y6Vj1Vh4MaChJcnIknnr5a9YnIVkQGId6sITGfyPn+kc23L/y/SF8N+weNmhvICbK7yQoNr80aFUpaUMAGpnmM3Dt15+MBbXl6x0k8BGjhSVWHxMbfSApCgMKS9CcmPh7o5d08DFjXXSrB68NMoVMeXrHPLzg+KNVYfEzT2e1y0gAqTmDQvXInjk8PJV6yVBxMQ3Mt7Y+eN08495ef6RTEvH0bws/QN0dp7GJMtBtMoKCACMQzbKPmf8ASLeSVWsmXgWnCkOC6fBjGL+c/wBI8Pmv6Q0qkFwdDmbMDJO6FalI8chrEFW1RqVd0aJcn+L3QrSIk3WJLGvsXxsZIvFk72bUZ3D51ML/AKX+E+Zivz8o4/X58YZYo/YPGz6obSnWVLbr/tiG0R/hS/P/AGR9BF3y/wDDlg/kTnirpkF+i4UXje9ikTDKmJCSAP7oEMpLDIcMHikwuzsqH0ZOYZZzkyz5f6Yr+iylCtmk06ezDGsT2hu41eVzBlf9X3eJWOio9Mve7lApCpQcFLhDGowvlmGQrzgUwfh9HzmZZZtUioS+6UzBQ8dyscTcs1RJckKp3VVZxm3PONUb6naTZXJkpH/pHk3vP/xkDoPgiA266ZztGMHZO04gQCB004VOjDyEMP8A45jmCWueEl92Xh3lCgxOSAxNHOUar9oLIf6W3gr3CArwmzin6u21On1o9dIKb9oFFd0XeiUuTgEwMsuVtqli7ONKMfOLv6UpgNiT/nJA/hUTC64JC5c0LnzxMDF95anoW7w5tDDtrhtdnRKlLSFJXiJU/BT5A6mDuwxVHyy0JYpam6PUP74rmTSQzlnyfgBGkn9llkkpmSeVV0ADD7EUjslNZtpJzfNf+iGRW0Z+SnEoDJy3wguyWIrUBk5A8SWA+eEOrN2UIfHMlVFCCtwWoe5xakMLNcxSQozZQaYFlsRoGLVTxeA5MVszabvcEuWBY55mg9kS/ZZoHqqoqeJTn4RoRYFbNYaUtRUk4QtValzVQ5RMWFTyiZanAA3SSB9YosWJGTRWkR5yM1+y1V3ss6mlQOHExZJuhamAqSWFTU5tlGou+xpmfSAoLCsJ2bZFWIKw5FnajxXYTsiColKpa117392z0TXPlCqUW6T2HkyzsvZESVS1LYzHJbPiN4NVwk/xcqsb0uuXPSCUHGUKSlSqEEq+rUSCN0JBZJzfQwkEwzCAgpokOo0ILkkuz5HT3Q1+gzJhs8tUwKQqiphKgkAEMFEqcE6Fj5CPLyprN+MjJiG0XYuVMEs4VMQE0BSQ3ePBiNdfU+XeVlCitaAl5Kpak4QxxMFAAVqHq78Gh1OSUy1y2TL7yHCCCMKVFKisaVNWqwjJdqLqWifhNSQmtWJUMQrximOCy7b2NHsQ2sIK1bMEIc4QTVtAYHIh7etwmUEFJJSUJKyR3VnvJpoKV5wpNnPER2waa0VtA5SI8Exf9GPLziP0dQ09RDUw2isiJzZBSQDmwPnUekTkyCVAF211gi80naZFmDU/CIW90a1YGBHo8UHgY48MFEj4xx24x3E8ceAMejyTHXjyYwCaREoikx6CA8Yi3OOqVEX+WjWaj6er+lhLfux5L4Afe5DxjMX1eqrdaDNSpEvEh95WBNHfvk1OgGcIl3DMbNPmfhGhsUyzFkTJRSEoDlJOXXE5Lk6axkhLERtcxJbECxbINwpHRb1agGNIq6bAssibMSWfIkcNHgG0XDICgE2oAnLGhYHPeKQIw1oVi8uKf/L9Ikm9B+IeXxhmrsbPIeWqVMByKVpr0aF9q7MWtHekLblG2FqJFN58Fq8XiwXsf8TzHxEL5limJ70tY6pPwgd2z8o2xeCfseJvZf3knyiwXssZgHz+MZ7DHgmNZvGaRN88UeSv0if7ZR91XpGYxHQnzju1Vx9BGtAeNmusduRMUEhwouzjgH90MxYjxT6/CMh2dnLNoQBhcuHUKd0/iHtjaHaA9+Ueks+m+YnPIkxo4JS6ICxn7yfX4R0WJT95Pr8IljmV30U/+sf646DMP20/wJ98L5kN/TTPTbPMBSAoVLE1PQKypTPOh8Z26x7QIxqBBLpCkkMXqQ9aN4RXMl1C1TiG/CjDSuXD9IlKvMFaEAFSXUAFuU/eGHUVNa8OMcjm45eSROeGUHTFdqsapS9pjCUpwpSwd+O7qORzaCplgnIEudNBWkrUA7nCEMKoGQIYgZ8Y9fyShFZpdRYJ3Ac2NAHUHDUMesd7KQkJVLUp8RVixYlJJIxAau5BbVPhCZZqT5JWTlGmXFAUtK0AAORhclzmAnRNFerQysU5CgEzgHSpRQlj3wgor4K8ISLktiWxQlZGFINSwGgHqGyrDS22IIMrGAmalqEqo7EVGrsakaxJySpo3FoWWHs0te5MnlYMpQlJShhjbdJZVctYUK7LrGc4f9v/AHRo7vvIKmbSWFIbiAQp0kHoQxL/ABgibZmNVLyBDLWzYQxDEZx1YfkOqaorixOfRlP/AIyr/GH/AGz/AK4kjsydZ3/5H/XGrtN34CHUsgpBDTJmof70DT5ICS2NwDmtebc1GL/1BZfFdXZlrddGyTj2mLhuMD44jF0m6BNS+Ig6sH0HOFt6WwLSlLnElwQ/Fw6tOHmYc3CgrG8h2rVPvMZzepEIwuSRm78l7FZlhzQVPPlAKTSCO0AG3WwAYsAGowbSAkmLp2rHUeLouJ6x2K46mMMWH5oY8YiTHQIIpMRImIiPRgHiIjhHz/zHSOURjGPtKrDYm/s0wjnOI9gjH35KlfSJuyl7OWmVLThxE5KS5xEZlxGsE1mjMWieDPtTpxFKU0ORogAekSxTcpUymbDGEbQLNly33JeEbMuCsqffTqwalKRO1KRuply0y22hcEk/u2Ac6BomFJOI4MI2dQk/jTk8Vy5SVTAlJNUTO9pu8sxWLL0c7SSZbbbQmZKCdjLScaGUMRVQjIk6tXrAhWpQLnIqZqakaRb9FUCjeSpJWioIOo8YrmIUnEFJIcqZw2p+MDdDav8AgHsttmAI311SlWdKkjI9IumWxQWUrCFAJCiVIGRJGQHFooUAnYk5bJH8yvhFsxlmYoFxs0/zwd3Qt/jZGeJRBK7OhgCSUkjIB/f6QL+z7MoOETUg5FJcNVjXi3rBs4jZr/KrXkYEmpCVIDt9XLbyMBN1YXV0UruWSe7aFJ/Mn4CIJ7NLUQJc2UoksHLe99DEwCqfLBqMRzf7oOXhF13z0Kmy5c1IUJignJu8cGjcYN6s1tMEnWFdjnI2xQRszMGBWIMygAaUNDG5sNmWuQJuABHAkYq5FgX8Gj5kqQ6ymWgh/shzkK5uY39zAybOgKd0irO4erODplEMvFHVh5yqnoJJoFV4a+D8o7hIy9tM4S3jex2m4osksTVnyb2webUApAocbsxcOMwD4+kcd7orH5C5NMInqBSQavQDCC5yCW1Lx65UpmbRMw7yUk4i1XZsNKKajDPCIFtF5IlqImBTgUoFZjMMPFoW3baJhVMSCgqUo76iUkhu6GrkKNWvOFnFtWiHycilTTNHedgMtClpwhMpkTCGL4iRiCjkHCT4wLZLwWMCMYVLICUFQoQpioBWm8XY8NIssd6aKZCcSnWS/MBJauo55wPeZabilKEwIVkhLsKlxmC7E+UR5t6ZzcrTbY4nyMc/a4iFYS0sNQKdJAcasADRqwptt4yjjxzFlTlILKdRCWqSDhLuAX+z4wPc9uUBPVKfAlJY4WrujNxVkhT8TzgyzWszUqUVYiakAMk4i4SrSj+PPKJpTs0eUuiV03eEFWAkIUoJSVkMcm1198G3laxN31kBxUJc5k0HNqN04wrstlIUd9UwIKtwuA4DDdydi+L4UksyxgpimKJZIfCkjdDvmzD1MUXfY8ZONtOv9nlWopThr9Vu4SnCWzIbRs+TxG229GyJAKkq3VEfZdJqpqs7DxgbtFeivpRU4dct2CaO7MQrN2SPKFlksRnCeSoSvqNskYmxDEUhDHMFjzBaOjHHVlIZXBUJpqA1A5BoT3q6GlRzh/dlqISmUzYqqV5MAM8tYzqioywcRBfeLBxnXk4j0u8VJOCXR6M+fAqVr0GcdDjZGMqdgttQSVLahUa8XLxOxWPGgroAFAa6xyagHCkqAOvHyZgGhvYEgWdeFqTEjKvdJ+esXi70NKYs+gPkoevvTFVpsxQHNRlSvpDiXLpA17DcH5h7DDK7Gb1YKqwTA+6fAfB4rNnUMwR1B+EOe0Eppq+v/qIBQCGZShTQmGom5ggR80EdwngYbWGXjnygo4i7Oa6mKLRNViIZBqc0J48QHg8RfILVJiLwyKz9xHgVD2Kj27/hn+NXxjcQ80as9pbSe5Y0jqJp94gSyzZkxVrXNQETChDpAIAqAGBJOQGusboWaMmvD9ItiCpKSrAEuWBYf8QIQinoM5ya2wCybQomlYZWAYemNLRy4wvaHaZ4F8OHKGmxYzAcsCDp/iDJukWhAEwf5cz2CH49EuT2IbGhpkvmtPtEDWhM8TCUTSEYjuuWz4Q9TISDJOu0R7Yom2UlJI/F7TAqkFytg1uqmUDLlrGySd4F6lWSgQRlErrssvDOSBs0bMEsSpt5yQ9dMosmp3UU/uZftVHbvG7af8r4w3sX0LV3FLlhcxE4L3TQ0OXCD7VdillCsJI2aGbiz1ArA1qFFdD7IPtAZQ0+rl+yF9BfYLJs7T5Ib7Ssx+GAfoxdCwpilQUKP3VP7obyJhVaJDklirP8sSmrkqcLlMylB0lsiQ7ZaRqVGt2ILukqFtKSQ4Uoa1YGNbflpCJQKabyQcnrw5BvKM1ZpOG20FFAqS5FQXD+YMNO1CVGRqzh/nyjiy/rSPUwr+1ZfekkrlKEtiQou3Icqk5ZQjm3guWUhLAhOElhx6RKxXrhZqjCnE3FgD4uPWBbdZVKwzXH1hKQBQJwir9WJiXDezlzJPd7KFbWYoBJKyVAVo7nj1MOL7koSmWtKGISBMdQqoPvJYVBb0HGB7fNSqXLUCROSQBhd8KRuk6Z/NIEstvIpMK1A/Zq5JBGJmzYwHbWjkYVY7asLQpQ+rJyUQ1AzjFmWg3s/a5aSy3BW9Q1AxYitTizD0rCWZKODeWoJbdBJU7AlmSWSeL5PrBS7VLQnBLKpgJCjiFCahqhwwoeLQk8cWqH4JKzXy5kqcBjSEgsAmgrRwOpbXMCO2z6PNMnCkoUFBkoVuHeYYg9KgdXPGM9d7YZYmGjlWYYAjDrnV0sKh+kMwZcqRtEgOxIBORxUHgyTEVCS/SyuOLkrTGF+LmK2k5CmOezIBYiiswHriMZf60KCwEmuJwaBJo7E5Z0aGkyYqYNoSuSoYVpFN4KUSVAkhxQsG1MH3Jb0yNonAlQJSt1EUSCd1gG4sco1cW+T2JOr7Fd9yzOVICJSjNKlJJZwoDCpCgxcUK68ByYV/SwmSucpIUlB2a8SU5rBagqQ6QHif7WNnw7U4VgtLUmruHSXZqMaHjAW1SUzErQVy8O/TR2ChwIUQfXSGW0uS/4I5WxBOmJmGYqWyEqqx0LFm+EBplEAB6kAPoOh6ROQyClCTiD1OnBoLnLQajFzqML8KR39aGoHl2YIrQnnX05w3sKibOtgKzAFM74sJ91IAwkBgQMjlxq7QdYk4JOEFwZmJ9XwM3m8NB72D0SQfnwgS8juj8w9hgmzmkC3lkn8wi67KP9Iw7Rq+uWPxe4QAFZQd2hP16/zH2wCmKIgw+6C9pk9f8AVA05G8o6vBNx/wBqk/P34Hmd4xgHAiLcKIiTEac41GTHJ7WTlZK8gIz9utSlzFLUXKi5Pg0VW67JspW+kpr81iqfOwk6iNodOguyXnMll0KIhpZe0pxBUxAO6U0pRTPl0jPzRqxiEtca2hqTNvLvSQsysKilpiSQrQDMvF9oBEpRFQxqkgjXhGHBixFrWnJRD8/SNa9geP6NfLW2D/Jl+z9Y9LP9q/y0++EMjtIpIAmISsAMC1QBoCGMHXZfEhSpwUSgTEpA1Zs/lo2hHFl1tsY2ZUDVsoJtcslQYf3cv+URK3NsVFC0LDaGuY0i9ZaZ/wBCP5BArRr2L7vSRapIIIqrP8pgeeTiV+dX8xhhZyTbJT/jbyMRl2VKgSXfErL8xgPoy7EN3LP0xiSaMM+D/GNLeVm2kpSQzkU4A8XjJqmiVbCdAoD2PG1lrCwSDTjTkdeojgz3ys9f47XCjEWOWcSQSHJwhL6ksc6B41913PKCFImhS1lIVL+5icKIHAlLgkiMh2msyROaWQ6jUDQ8eQLv5w6ue9VISlMwpKUhKQ4AYEscujN0iWflSkn/AAcGZVIttl1LmFRAEopbA7Fxk5ZwC0KZizLVvpJUHSQaGmQ5Vh1ZbVMmWjZJJEuYpKEzEpySaBzXIE86aRba7iBabPUBinTJakgsxQ4BfgSOA0iMZSW5EFfYnlWs4SUSkpBdOmEF6kP114wtkygmrgsU4SAcILhRd6MA9PdGpVcsyZIwbWmMKO7UNSmHQ1ryGUJ7ysS7PVKylOSMi7oFCwocNWL6c4fHlUtIa7LbZYwpUxacBC8Skgd5hmRoDQl+RjtisAUAFO5dg2JwKB2yr7RAF0y5qCVfZDHIF8RSQz8mixUjZvNKt4TKpDlg9XP6wWm21YEm3oZXxNmhYRNxgyEsk9w1dSQaVzNeBhWLwmPgQoMurqYEqUA6XZjvO0EX+mYqX9JQcaCyVMSWAThST/DwbrCOwzJM0YZqgKp3csXFiKcc4aMLVsDT7NfZrLiS0wpKEEy1F3ZbJID8Q4H/ADCftZMmY2lMiVswmiiQWUpSy5Du6qjpBdusX0ayTFSZ6ky8RKEqqCsUcVorgR4xipt5zZgwrWSOfjr4mGwY7fJdBQdKQkAKSRWiuXSLEzCaIyCanw05wqs4NQ7JZz+kOJASlJY7p0arfLR0yVBPA4nZ2OZyA8fCC7OhQlEu6cQHiASwfWF8pZOIHdADl/MDzaHMtZTZhhIU8w/ZDdwUZoMErAymxzHT88IHvFVUfnEXWW0AggpA6ONIovBYxSmBqse0cot7Kf4h3aE/1hf5j/NAKTB99yErtCyJiAcRoXB73HKB/wBnr0GL8pB9kURFhVwn+tyR19i4HfeMEXEhrXKehrn+VcCroovnT2QQFqohjjilxUVxgI+tTpCVBiARwMI7f2UkLB3MB4p+BpGijhESL0fO7f2UnI7hC0jhQ+UZ5ckoJehb5cR9jKYBvC6ZU0MtCVc9fPONyFr6PkaZ7liPL4RapHA1zaNbeXYYVMlTH7qvcR74zV63XNl0Wghgz6HxFIe0zWwJaDAsxJGcF2dRBauWtR+kWpVKNFuk8RUfGA4jKYBLtBGRPSHVj7UzkgBbTEijKD+ufrAa7lJrLWlY5GviIDnWOYjNJ8nHpCptDNRZq7Bf8pVolzFAoCQoEOTUgijw6ky0rSRKmJWDVnZVS8fM8cWyp5T3SRB5/YrxfQ8XY9papySC4BIZsw0WWG3rkqIJJZwUEkZ+juBCiz3ouWVrSXWoYcR0civWkP7LdK5kqXaJwVs5steFSikHGhW8QAXw8HAetMn55q22+jrhJKorsU2rZzJiincOhBoCwBHiXjlltAcbapTQEEjE3dc6ivCOXhd6UmWEKckb5JFFZs2kRXKGBBfGalRLsOnQB3hHTRzZHs0l3XjiKkpUUqUsYCCzVd2DBhhAI8oPTfaQsoJSoEBlgOSXDhWYxAOecYpSSN6WoYeDl3d3ByHSDbEnXVga0PLpHNL467JG7ROmhKQFJDN9k13cLOVPl6xkbztikTllaAqrpqz4aJKuqRXWoygtV44KCTMUcnCXDtoSYDt05akkmy4AWBWSlx6PWKQ+PFO6OnJGDjaQxuG3iYlW0O+FBmcUoQwFKECpHCO3qZezUgJLqDPX7JcPStYFslnnpQ8tCXVR3Iowwnn05RHZziWmzZSCxbeOfEuWZnLUikcSTsaE1GP7iK0pXLlqSmYrCvvDCoJbPM+7jGcniNZbLBLb622g8gCfYYQW+RISRs5pmcdwhvPOOiNEJAqZxKQkqOEVCXLB82GQgux2V3qxGleOsBSlAFx6wdLtiWLpFSx0LO+flGlfoQKElOECgJbCTXWoLZ1rEwpRzYHwJ8IpCk7wCXSO6CXZxkI8pagRliAzbx0hKbDQcE0cqZ2yrTUecXyrS6GD4Q5fnlT0hGklSnUSwqYNlWgNQsMm+eMZQ2Cidhnu7mtI5PmPMlVptE+0RFFvH2rOOsslPoXEDqnS8csoxgBYUQpnDEGjZxatjXqhnfyv6zM/Or+aB0TeBYxO8LSibNUtOqiRk9S9RFRlhs35Q9k6GlxTibZKJJJwqzr9lUdN4Od+WhXNiD5gxR2eV/Wpf5VfyqgZfeL0ggYxM2Ur7K09CFD1aJfQUffP8H+6BpC0DWvOCfpI4jzjWaj6s0daOmI6xMqeMRMSVEYBjhTFcySDQhxFpjiYxjOXl2SlTHKfq1csvL4RkL17KT5dWxJ+8kE+Yzj6gY8dIKkxWj4kELSWBZbgAg5vQQYrtAtMxaWC0hRAP2mBYV6Qz7T/ANtT/mJ/mEYzWDVmTNVLtFmnB1JwniQ3/kOusLrdZZQBKJuX2SPYYjYdPze4RG9cz+Y++EodMBXVPjBgtikSwglTBwxUSN5zRJonPTPWBpEG9ov3q+sC7dFeti62Tiau+p5k5mGVklFUtkkM1atXrCVWZ+eENbj/AHczr8YXIqiQkESLLhSwJ5vq2YHrBssJCQBwepevAQIMj1iyTn4fGIsUaWS1ETEqJyTvUd61/wCYutV6JnFCJeMgrTjLEDCfClWgOV+88D7Y3Mz+zH/o/nRDR7KxlUaMB2klTBbShKViWFBKe9gP5dIPt1yT1CUfo4QhCwVKxJJIycjPnrH02Zkeo90B3v8AulfOoijYybpmHtfYSZPWpeJMtOJWFJBJZ6FqCK539Gm7uzt7minoaR9Dm5CLBA5M3FHx609grUnJIV0UPZAU3srax/cKPRj7DH2RecVTNekF5GheJ8ru3s5agX2CqVZQAL8nNc4vs3Y+0k7ycA4gg0OrAx9Es/fPX3QTpCKbbBQluy5USpYRhBLbxIDk84qtXZ6Qr+7APKnsh4YgYolRjJ2rsen7C1J5EA/CFFq7MWhNUhKxyNfWPoZitUNYD5DbLvmIO/LUnwaKkKI1I6x9atvcMfN7x7x6w6YrKrPaFuGI66+lY7+0PvCBJPfHzpEJmcMAZbVChmAYp2Z+8PMQBFUaz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10" descr="data:image/jpeg;base64,/9j/4AAQSkZJRgABAQAAAQABAAD/2wCEAAkGBxQTEhUUExQWFRQXGBwaFxgYFxkcGhocGhgcFxgXGBkaHSgiHB0lHRgXITEhJSkrLi4uHB8zODMsNygtLisBCgoKDg0OGhAQGywmHyQsLCwsLCwsLCwsLCwsLCwsLCwsLCwsLCwsLCwsLCwsLCwsLCwsLCwsLCwsLCwsLCwsLP/AABEIAKkBKgMBIgACEQEDEQH/xAAcAAACAwEBAQEAAAAAAAAAAAAEBQIDBgEABwj/xABHEAABAgMFBQUEBwQJBAMAAAABAhEAAyEEBRIxQRMiUWFxBjKBkaGxwdHwFCNCUmJy4RUzkrIHJDRDU3PS4vGCk6LCFmOj/8QAGQEAAwEBAQAAAAAAAAAAAAAAAQIDAAQF/8QAKBEAAgICAgICAQMFAAAAAAAAAAECEQMhEjETQQRRIjJhgRQjQnGR/9oADAMBAAIRAxEAPwD7OJkSRKOZMBSJjwQJ8MxS+aukCmZEJs2B1TBBSA2GonxbtIWpWHgC+L1KFS0IBxLUBybV6Rmgch5MSGhVMUHZw/CKbXfSJYJWsULEPV6U61EfOze6tuVhRIxuknNtKGgg81AnP8ja33aEFGEKSVYkUf8AGIYWRT4Xy/SPlt1Wkm0AK+/Xzzj6Fett2UkLGaWZ9eUTlPlJMMI0jRicGaA5jPSMx2cvybNwpUkEknEcmA6Uzo0afBF4fYs3emRwxZJlPEGMdkTKw8paJxjsnMkNrFTQYoOI6iWnrCrJXY8sVvQEBF8sA9YtMgV9IGAIMa76Alx7LDJMe2OkeRNqxi1RhW2iiSZSbMIo2dWgnHHZYBrrBU2hXjiykWetTBkpKQwA8YDmTKxxM2A22GKSHSFgR6aAoEcoAlToK2kT6K3YHZ7vd3pwihViViwjzg1NsQxIUGds9TQCPKtiEALWoAHUw/kZPxxF06zKTmIpwGGE++5NWWCQMuuXhlXnGdvHtXhCBLAQslyFJLEfhahIprG86S2K8a+xomSo1AMcRJUosASYXo7QTVpYLQkh6iWalsik5VIyi1VunBSAqcmtTgQHIoN6vE6QFn/YHjX2XrlsWOcRwwbeFuCEJptXqouAQM3Yl+PlC2y2oTH3SkjQkGmhcZxWGVN0JPHRY0eIixo40VEKiI40WERxoJi2XNV0iaVK4xapI41hBfN7KlKAGWZfypx8OEcraOkfy0g5kxNhGQtvaVAwMTUuenPx0hzYL0TMS4L8YFp9GsaT5iUJxKokZnhzPKPnF93zjtBmS1907rUyoOvHxh323nFUgkKwgZh2cZ8a9IwGJxUh0/GJ5G1o3Zci1KqVOXJ1fM/Gse2jq1zbx6QHIUSAHZTHxrFktLBxUknwo3xiDYRncq/rpYOqqGN52qA+iV4o9ojCXEypqGaihXU9I3XaiW9mSFKYYkuWrm9OcGIy6Bezd2ELQtLplB3KvtK1I4g1ryjVyJqVh0KCg7OOUZLtFalKlSZEtRSpfAFwlnJIGQ0gewzFyFJs8lYXiqtYanBIcs8dClWhWbpYBirYDSAbffMuS+M1CcXGjgacyIosPaGWuWVlVEAFVMnqzDpD8gUhxsyz1iATzMJLD2ykqlqmPhwkAJUWLEgYqPk765QQrtNIwheJgohhrU68GFfGApxFa+hslJOscIjPq7a2cS1KDlYySaEngDwgK1dtEplBYTvKWQEvkkVc8DkPGN5YoDWuzUKSXixKjGTPbNOAEp32qNAXy6CDbt7VSZhCVHAoqYA+0nIQVOD9ipyQ+UIHXMKdITTO2VnBUASQHwkCiiKU5Qikdsp4WCpIUhzRI0bjGeWAfyNcVqOh8oqtVr2aStbpSMycoOsFp2stKwCAoOxhD26tmzkgO5J3kON9GSgQRkXZ3FWhn1YOTL7VfqUJQxIxMdHbEka8XpCe19o5inQOBokmoYuH8X+RGLtV8vhSk916kDLNNQTVgByrxj0m2YUBiCpiH5EufbHBPK7KRbNjarwITLZRAFW5d2o41zoawxReyJ0vZTJlcQJelDwOkYZawoAFqB3GuTuGrkWEULWpiovgAzY90Gjk86QiyO9DM1ltXKQjcKcRpQkulyHL6n3edCpm9iwBglyElLkNQjTg8ZiVOd3oOD14tGhuqxEuDMAJw4Rm4Z+DAvmDFIPkwBVmtLEhLYgN1JL1OZUS2j1yFI0N1SykbVaRiIdLNkRUjmYxdvlq2qUBRINM8s3BNHPei239oZmMJxtgJFMOlCW6Dw4w6ai9mH17XkVJJU4JXuAClBQPoWJDcjxjl22sy1EFQYpcAgGrA95OdPcIRSL7SZZBQtRIDKOhFCG0Gfy8G2e8ltiWARRgSMhRs/GGcldoD2bhACk4hlEIHu68trLSSWenJxVn6Qgt/a5CcQQHUCwBycEvXhSOhZUo22I0n0aciPYYx47bE4WlByaupvHlFUztPPcsUs9KCA/kwMoFi+2ZmJwkBPEgVZxQQn7Q3umagBCVDDqS78S3GEK7KpMravund8QR8IBE88ftPX55Rzc3RbiM0zSRhLZU4HhU5RsOyF5IlomGZRAZmFScjUeEYyTMJqSBnQawTKtqZacLqrUpenUwIypi0Xdp77VMmElgnJI5fGEMqaQSTyYdcorNpec6sv0j0u1FamADBqmjCM3fYaLrJaCpZLalm6ZQTJUCe74FwHyakDJOAskB1HTzB6RNCxUvvh/TRvEQjezGhuINOlsK42ID5gAjPqY2fbK1lFlBZyFpbrpGL7L96SeMw/yp/WNj29Y2QA/fTl0MH0MYa2W+YsomFS8QdNM2NdNDz5R2y2koDJJy8+teFIDCwkAZ5l60bpFcmdmQ7GnFqZxzSysVlspS1KY90FvXSJzycgSKsRk7ac9IsRNxE5lnY0prSuUD3nNVhAHjTOvHygxnydGJypThtOfsgm1T1JSlIXiAOoJLGreEC4ylLkjKp04N6R6dMGbMGdiCxL5gvAnJp6Myxct0s7l2JfwIp4R7YrLgglgH4aV9Irs8/mGJyyIbkc4YSWZ8RcChBypQnyERlkaBQGkih18Hp/zFE60Fz8jzEHLBIxAJCQ56nnyMLkJCVEFVSck1S/jmW4xSGTRqOpmmjFwTloAx4wfZ5wChwHzkfloWbcJoasWcZU1iyZNZg7BusXTa2Gr0fW+z9pCrOgoJLOHIq4LZR817T37iSoFicR3TmkLTvgOMQBLFnoRzhrdF5ThZpqUHdQhS2AcqI+yeR5VzqI+aLnYiGSHyajNzJjoeRyiqEURpZrRiKcA0beAwjp5wemWGBYM1S/uf55wuluCXBowLtr06j5yOsKhk7u9Y5JjdBclISSX3RUVzbpU58ootU8mUAVJJxbqKVOHvGmgcdekRnLYKQpWEUqAKV8KHx9ITUICicRBzc0DPpDQegsaSFEs+dXduHGG1y29UtYYliGPQmoz5Rn1TSAGJNXYnRtSeh11gyxWjROYyBJblXxibtfkhQ+9byWVgqOLOpOQBy9sKpl9pdigku2kFTt4pIqCSCHLZPTnQ1hmi6JP3HPQfCOz4657Do+kXHdMnYywuzyVKCQCopBJYZvheMxaroRLnLZW+FE7MIehDpAUBzAqI0Nw3egWeWTLmPhd04ah905vk0Y3tFbQheIKUkTEJNVOrUAKLaACnOGyfirGfRdfHaFITQLQonMMyiMv+dIyaZhKlGrGocCj8/GI2mVjLYsy7D3OYpXNKKElxRmryz90QcuROhnLU9CzeGbxJM0MPrlfxCFMg4QKqrk6fZAC5lS4OfARPjYTXompLS1ODnhUlk9XOscVZpeJilDihbCfUUimbOIQ5dTGr8OIJjk20MAoOEqFQWd+IY10bWLRyNR6Kh/7OGaJExY4oSgtyO8IBt1nSRhVKnpOX7tOmjBRiKb0VsxUgByXcVFK6av4GOIvBjiDgfeFMssq6wJZGZ0IRc07GSpJSATRQLhtCNPHhBtnuaeQFpSlGdSQ6q6DXTzhzbrS9VKZQSDhq5zLu7a+tY5d1tdSVhWzY9/7r0NHzbhDt2hmk1oQX1Z5kladoMKiMxkc3b39IlJmywAwqaew69I2N8XmiaWQtKkhCQSSCDlmdcxGXv+xpllCgAAofZycN7fdCtaF4jnsxNBmSQ7/WKA6BKB741v8ASJu2IEHCTMSHP5VUjE9kR9ZIIrvr/llxrP6TZz2NAIP71J00B/WB2gej5tLtKQpuHV34gav8tBUuacjQOz6akV6QrmVmJOINrSjdekGzpqAGGIppvZV5dHiEoP0ChpZWSd00Pl4Uiy2yyagAkE9aadYWfSQQAFJAYZ9OHKCLPbwCU4gwJZTs9WpyaJKE1ugFlrmGWwWkOrLXg7g8zACyTMFSnQhstebZxOYdtOCTMRLluAV7rgVcuSH6RO1IwzhLQtCxgSUrxyxRWaJhxYQUkGmLnFvHKroxfd0vCdCRmHfPUHhQUzid4oWlIJNC2VBrRsz5QFOUZdCsFQY7qkkEciglJPjBdovBC07z5aM+hyGucQlCXK6MMbosq5mJKaskmj0Ar+njCi2TJSWZeRLjC9Ro8PritqJKQpCwFYt40oh86FwDkzQu7Qqk4ypBJUd4oKaVfun7JqaNpzgQ1OqYWtAV2gzlYEISVYSWY1CRiOnAMI9abOcRSobM0ornWp6Q0u2zrl4FiW21AKF4gUpS5SrE1QXbP3wH2ltaQUpWlllIxFK8QIw6gsQcm0IjoUrnxSCiVlvJcpC0JUgFSCku6qfhAIr5wmtCEIKN0Y8+WT184Am2qrjF6fGKzaHzf58Y6Vj1Vh4MaChJcnIknnr5a9YnIVkQGId6sITGfyPn+kc23L/y/SF8N+weNmhvICbK7yQoNr80aFUpaUMAGpnmM3Dt15+MBbXl6x0k8BGjhSVWHxMbfSApCgMKS9CcmPh7o5d08DFjXXSrB68NMoVMeXrHPLzg+KNVYfEzT2e1y0gAqTmDQvXInjk8PJV6yVBxMQ3Mt7Y+eN08495ef6RTEvH0bws/QN0dp7GJMtBtMoKCACMQzbKPmf8ASLeSVWsmXgWnCkOC6fBjGL+c/wBI8Pmv6Q0qkFwdDmbMDJO6FalI8chrEFW1RqVd0aJcn+L3QrSIk3WJLGvsXxsZIvFk72bUZ3D51ML/AKX+E+Zivz8o4/X58YZYo/YPGz6obSnWVLbr/tiG0R/hS/P/AGR9BF3y/wDDlg/kTnirpkF+i4UXje9ikTDKmJCSAP7oEMpLDIcMHikwuzsqH0ZOYZZzkyz5f6Yr+iylCtmk06ezDGsT2hu41eVzBlf9X3eJWOio9Mve7lApCpQcFLhDGowvlmGQrzgUwfh9HzmZZZtUioS+6UzBQ8dyscTcs1RJckKp3VVZxm3PONUb6naTZXJkpH/pHk3vP/xkDoPgiA266ZztGMHZO04gQCB004VOjDyEMP8A45jmCWueEl92Xh3lCgxOSAxNHOUar9oLIf6W3gr3CArwmzin6u21On1o9dIKb9oFFd0XeiUuTgEwMsuVtqli7ONKMfOLv6UpgNiT/nJA/hUTC64JC5c0LnzxMDF95anoW7w5tDDtrhtdnRKlLSFJXiJU/BT5A6mDuwxVHyy0JYpam6PUP74rmTSQzlnyfgBGkn9llkkpmSeVV0ADD7EUjslNZtpJzfNf+iGRW0Z+SnEoDJy3wguyWIrUBk5A8SWA+eEOrN2UIfHMlVFCCtwWoe5xakMLNcxSQozZQaYFlsRoGLVTxeA5MVszabvcEuWBY55mg9kS/ZZoHqqoqeJTn4RoRYFbNYaUtRUk4QtValzVQ5RMWFTyiZanAA3SSB9YosWJGTRWkR5yM1+y1V3ss6mlQOHExZJuhamAqSWFTU5tlGou+xpmfSAoLCsJ2bZFWIKw5FnajxXYTsiColKpa117392z0TXPlCqUW6T2HkyzsvZESVS1LYzHJbPiN4NVwk/xcqsb0uuXPSCUHGUKSlSqEEq+rUSCN0JBZJzfQwkEwzCAgpokOo0ILkkuz5HT3Q1+gzJhs8tUwKQqiphKgkAEMFEqcE6Fj5CPLyprN+MjJiG0XYuVMEs4VMQE0BSQ3ePBiNdfU+XeVlCitaAl5Kpak4QxxMFAAVqHq78Gh1OSUy1y2TL7yHCCCMKVFKisaVNWqwjJdqLqWifhNSQmtWJUMQrximOCy7b2NHsQ2sIK1bMEIc4QTVtAYHIh7etwmUEFJJSUJKyR3VnvJpoKV5wpNnPER2waa0VtA5SI8Exf9GPLziP0dQ09RDUw2isiJzZBSQDmwPnUekTkyCVAF211gi80naZFmDU/CIW90a1YGBHo8UHgY48MFEj4xx24x3E8ceAMejyTHXjyYwCaREoikx6CA8Yi3OOqVEX+WjWaj6er+lhLfux5L4Afe5DxjMX1eqrdaDNSpEvEh95WBNHfvk1OgGcIl3DMbNPmfhGhsUyzFkTJRSEoDlJOXXE5Lk6axkhLERtcxJbECxbINwpHRb1agGNIq6bAssibMSWfIkcNHgG0XDICgE2oAnLGhYHPeKQIw1oVi8uKf/L9Ikm9B+IeXxhmrsbPIeWqVMByKVpr0aF9q7MWtHekLblG2FqJFN58Fq8XiwXsf8TzHxEL5limJ70tY6pPwgd2z8o2xeCfseJvZf3knyiwXssZgHz+MZ7DHgmNZvGaRN88UeSv0if7ZR91XpGYxHQnzju1Vx9BGtAeNmusduRMUEhwouzjgH90MxYjxT6/CMh2dnLNoQBhcuHUKd0/iHtjaHaA9+Ueks+m+YnPIkxo4JS6ICxn7yfX4R0WJT95Pr8IljmV30U/+sf646DMP20/wJ98L5kN/TTPTbPMBSAoVLE1PQKypTPOh8Z26x7QIxqBBLpCkkMXqQ9aN4RXMl1C1TiG/CjDSuXD9IlKvMFaEAFSXUAFuU/eGHUVNa8OMcjm45eSROeGUHTFdqsapS9pjCUpwpSwd+O7qORzaCplgnIEudNBWkrUA7nCEMKoGQIYgZ8Y9fyShFZpdRYJ3Ac2NAHUHDUMesd7KQkJVLUp8RVixYlJJIxAau5BbVPhCZZqT5JWTlGmXFAUtK0AAORhclzmAnRNFerQysU5CgEzgHSpRQlj3wgor4K8ISLktiWxQlZGFINSwGgHqGyrDS22IIMrGAmalqEqo7EVGrsakaxJySpo3FoWWHs0te5MnlYMpQlJShhjbdJZVctYUK7LrGc4f9v/AHRo7vvIKmbSWFIbiAQp0kHoQxL/ABgibZmNVLyBDLWzYQxDEZx1YfkOqaorixOfRlP/AIyr/GH/AGz/AK4kjsydZ3/5H/XGrtN34CHUsgpBDTJmof70DT5ICS2NwDmtebc1GL/1BZfFdXZlrddGyTj2mLhuMD44jF0m6BNS+Ig6sH0HOFt6WwLSlLnElwQ/Fw6tOHmYc3CgrG8h2rVPvMZzepEIwuSRm78l7FZlhzQVPPlAKTSCO0AG3WwAYsAGowbSAkmLp2rHUeLouJ6x2K46mMMWH5oY8YiTHQIIpMRImIiPRgHiIjhHz/zHSOURjGPtKrDYm/s0wjnOI9gjH35KlfSJuyl7OWmVLThxE5KS5xEZlxGsE1mjMWieDPtTpxFKU0ORogAekSxTcpUymbDGEbQLNly33JeEbMuCsqffTqwalKRO1KRuply0y22hcEk/u2Ac6BomFJOI4MI2dQk/jTk8Vy5SVTAlJNUTO9pu8sxWLL0c7SSZbbbQmZKCdjLScaGUMRVQjIk6tXrAhWpQLnIqZqakaRb9FUCjeSpJWioIOo8YrmIUnEFJIcqZw2p+MDdDav8AgHsttmAI311SlWdKkjI9IumWxQWUrCFAJCiVIGRJGQHFooUAnYk5bJH8yvhFsxlmYoFxs0/zwd3Qt/jZGeJRBK7OhgCSUkjIB/f6QL+z7MoOETUg5FJcNVjXi3rBs4jZr/KrXkYEmpCVIDt9XLbyMBN1YXV0UruWSe7aFJ/Mn4CIJ7NLUQJc2UoksHLe99DEwCqfLBqMRzf7oOXhF13z0Kmy5c1IUJignJu8cGjcYN6s1tMEnWFdjnI2xQRszMGBWIMygAaUNDG5sNmWuQJuABHAkYq5FgX8Gj5kqQ6ymWgh/shzkK5uY39zAybOgKd0irO4erODplEMvFHVh5yqnoJJoFV4a+D8o7hIy9tM4S3jex2m4osksTVnyb2webUApAocbsxcOMwD4+kcd7orH5C5NMInqBSQavQDCC5yCW1Lx65UpmbRMw7yUk4i1XZsNKKajDPCIFtF5IlqImBTgUoFZjMMPFoW3baJhVMSCgqUo76iUkhu6GrkKNWvOFnFtWiHycilTTNHedgMtClpwhMpkTCGL4iRiCjkHCT4wLZLwWMCMYVLICUFQoQpioBWm8XY8NIssd6aKZCcSnWS/MBJauo55wPeZabilKEwIVkhLsKlxmC7E+UR5t6ZzcrTbY4nyMc/a4iFYS0sNQKdJAcasADRqwptt4yjjxzFlTlILKdRCWqSDhLuAX+z4wPc9uUBPVKfAlJY4WrujNxVkhT8TzgyzWszUqUVYiakAMk4i4SrSj+PPKJpTs0eUuiV03eEFWAkIUoJSVkMcm1198G3laxN31kBxUJc5k0HNqN04wrstlIUd9UwIKtwuA4DDdydi+L4UksyxgpimKJZIfCkjdDvmzD1MUXfY8ZONtOv9nlWopThr9Vu4SnCWzIbRs+TxG229GyJAKkq3VEfZdJqpqs7DxgbtFeivpRU4dct2CaO7MQrN2SPKFlksRnCeSoSvqNskYmxDEUhDHMFjzBaOjHHVlIZXBUJpqA1A5BoT3q6GlRzh/dlqISmUzYqqV5MAM8tYzqioywcRBfeLBxnXk4j0u8VJOCXR6M+fAqVr0GcdDjZGMqdgttQSVLahUa8XLxOxWPGgroAFAa6xyagHCkqAOvHyZgGhvYEgWdeFqTEjKvdJ+esXi70NKYs+gPkoevvTFVpsxQHNRlSvpDiXLpA17DcH5h7DDK7Gb1YKqwTA+6fAfB4rNnUMwR1B+EOe0Eppq+v/qIBQCGZShTQmGom5ggR80EdwngYbWGXjnygo4i7Oa6mKLRNViIZBqc0J48QHg8RfILVJiLwyKz9xHgVD2Kj27/hn+NXxjcQ80as9pbSe5Y0jqJp94gSyzZkxVrXNQETChDpAIAqAGBJOQGusboWaMmvD9ItiCpKSrAEuWBYf8QIQinoM5ya2wCybQomlYZWAYemNLRy4wvaHaZ4F8OHKGmxYzAcsCDp/iDJukWhAEwf5cz2CH49EuT2IbGhpkvmtPtEDWhM8TCUTSEYjuuWz4Q9TISDJOu0R7Yom2UlJI/F7TAqkFytg1uqmUDLlrGySd4F6lWSgQRlErrssvDOSBs0bMEsSpt5yQ9dMosmp3UU/uZftVHbvG7af8r4w3sX0LV3FLlhcxE4L3TQ0OXCD7VdillCsJI2aGbiz1ArA1qFFdD7IPtAZQ0+rl+yF9BfYLJs7T5Ib7Ssx+GAfoxdCwpilQUKP3VP7obyJhVaJDklirP8sSmrkqcLlMylB0lsiQ7ZaRqVGt2ILukqFtKSQ4Uoa1YGNbflpCJQKabyQcnrw5BvKM1ZpOG20FFAqS5FQXD+YMNO1CVGRqzh/nyjiy/rSPUwr+1ZfekkrlKEtiQou3Icqk5ZQjm3guWUhLAhOElhx6RKxXrhZqjCnE3FgD4uPWBbdZVKwzXH1hKQBQJwir9WJiXDezlzJPd7KFbWYoBJKyVAVo7nj1MOL7koSmWtKGISBMdQqoPvJYVBb0HGB7fNSqXLUCROSQBhd8KRuk6Z/NIEstvIpMK1A/Zq5JBGJmzYwHbWjkYVY7asLQpQ+rJyUQ1AzjFmWg3s/a5aSy3BW9Q1AxYitTizD0rCWZKODeWoJbdBJU7AlmSWSeL5PrBS7VLQnBLKpgJCjiFCahqhwwoeLQk8cWqH4JKzXy5kqcBjSEgsAmgrRwOpbXMCO2z6PNMnCkoUFBkoVuHeYYg9KgdXPGM9d7YZYmGjlWYYAjDrnV0sKh+kMwZcqRtEgOxIBORxUHgyTEVCS/SyuOLkrTGF+LmK2k5CmOezIBYiiswHriMZf60KCwEmuJwaBJo7E5Z0aGkyYqYNoSuSoYVpFN4KUSVAkhxQsG1MH3Jb0yNonAlQJSt1EUSCd1gG4sco1cW+T2JOr7Fd9yzOVICJSjNKlJJZwoDCpCgxcUK68ByYV/SwmSucpIUlB2a8SU5rBagqQ6QHif7WNnw7U4VgtLUmruHSXZqMaHjAW1SUzErQVy8O/TR2ChwIUQfXSGW0uS/4I5WxBOmJmGYqWyEqqx0LFm+EBplEAB6kAPoOh6ROQyClCTiD1OnBoLnLQajFzqML8KR39aGoHl2YIrQnnX05w3sKibOtgKzAFM74sJ91IAwkBgQMjlxq7QdYk4JOEFwZmJ9XwM3m8NB72D0SQfnwgS8juj8w9hgmzmkC3lkn8wi67KP9Iw7Rq+uWPxe4QAFZQd2hP16/zH2wCmKIgw+6C9pk9f8AVA05G8o6vBNx/wBqk/P34Hmd4xgHAiLcKIiTEac41GTHJ7WTlZK8gIz9utSlzFLUXKi5Pg0VW67JspW+kpr81iqfOwk6iNodOguyXnMll0KIhpZe0pxBUxAO6U0pRTPl0jPzRqxiEtca2hqTNvLvSQsysKilpiSQrQDMvF9oBEpRFQxqkgjXhGHBixFrWnJRD8/SNa9geP6NfLW2D/Jl+z9Y9LP9q/y0++EMjtIpIAmISsAMC1QBoCGMHXZfEhSpwUSgTEpA1Zs/lo2hHFl1tsY2ZUDVsoJtcslQYf3cv+URK3NsVFC0LDaGuY0i9ZaZ/wBCP5BArRr2L7vSRapIIIqrP8pgeeTiV+dX8xhhZyTbJT/jbyMRl2VKgSXfErL8xgPoy7EN3LP0xiSaMM+D/GNLeVm2kpSQzkU4A8XjJqmiVbCdAoD2PG1lrCwSDTjTkdeojgz3ys9f47XCjEWOWcSQSHJwhL6ksc6B41913PKCFImhS1lIVL+5icKIHAlLgkiMh2msyROaWQ6jUDQ8eQLv5w6ue9VISlMwpKUhKQ4AYEscujN0iWflSkn/AAcGZVIttl1LmFRAEopbA7Fxk5ZwC0KZizLVvpJUHSQaGmQ5Vh1ZbVMmWjZJJEuYpKEzEpySaBzXIE86aRba7iBabPUBinTJakgsxQ4BfgSOA0iMZSW5EFfYnlWs4SUSkpBdOmEF6kP114wtkygmrgsU4SAcILhRd6MA9PdGpVcsyZIwbWmMKO7UNSmHQ1ryGUJ7ysS7PVKylOSMi7oFCwocNWL6c4fHlUtIa7LbZYwpUxacBC8Skgd5hmRoDQl+RjtisAUAFO5dg2JwKB2yr7RAF0y5qCVfZDHIF8RSQz8mixUjZvNKt4TKpDlg9XP6wWm21YEm3oZXxNmhYRNxgyEsk9w1dSQaVzNeBhWLwmPgQoMurqYEqUA6XZjvO0EX+mYqX9JQcaCyVMSWAThST/DwbrCOwzJM0YZqgKp3csXFiKcc4aMLVsDT7NfZrLiS0wpKEEy1F3ZbJID8Q4H/ADCftZMmY2lMiVswmiiQWUpSy5Du6qjpBdusX0ayTFSZ6ky8RKEqqCsUcVorgR4xipt5zZgwrWSOfjr4mGwY7fJdBQdKQkAKSRWiuXSLEzCaIyCanw05wqs4NQ7JZz+kOJASlJY7p0arfLR0yVBPA4nZ2OZyA8fCC7OhQlEu6cQHiASwfWF8pZOIHdADl/MDzaHMtZTZhhIU8w/ZDdwUZoMErAymxzHT88IHvFVUfnEXWW0AggpA6ONIovBYxSmBqse0cot7Kf4h3aE/1hf5j/NAKTB99yErtCyJiAcRoXB73HKB/wBnr0GL8pB9kURFhVwn+tyR19i4HfeMEXEhrXKehrn+VcCroovnT2QQFqohjjilxUVxgI+tTpCVBiARwMI7f2UkLB3MB4p+BpGijhESL0fO7f2UnI7hC0jhQ+UZ5ckoJehb5cR9jKYBvC6ZU0MtCVc9fPONyFr6PkaZ7liPL4RapHA1zaNbeXYYVMlTH7qvcR74zV63XNl0Wghgz6HxFIe0zWwJaDAsxJGcF2dRBauWtR+kWpVKNFuk8RUfGA4jKYBLtBGRPSHVj7UzkgBbTEijKD+ufrAa7lJrLWlY5GviIDnWOYjNJ8nHpCptDNRZq7Bf8pVolzFAoCQoEOTUgijw6ky0rSRKmJWDVnZVS8fM8cWyp5T3SRB5/YrxfQ8XY9papySC4BIZsw0WWG3rkqIJJZwUEkZ+juBCiz3ouWVrSXWoYcR0civWkP7LdK5kqXaJwVs5steFSikHGhW8QAXw8HAetMn55q22+jrhJKorsU2rZzJiincOhBoCwBHiXjlltAcbapTQEEjE3dc6ivCOXhd6UmWEKckb5JFFZs2kRXKGBBfGalRLsOnQB3hHTRzZHs0l3XjiKkpUUqUsYCCzVd2DBhhAI8oPTfaQsoJSoEBlgOSXDhWYxAOecYpSSN6WoYeDl3d3ByHSDbEnXVga0PLpHNL467JG7ROmhKQFJDN9k13cLOVPl6xkbztikTllaAqrpqz4aJKuqRXWoygtV44KCTMUcnCXDtoSYDt05akkmy4AWBWSlx6PWKQ+PFO6OnJGDjaQxuG3iYlW0O+FBmcUoQwFKECpHCO3qZezUgJLqDPX7JcPStYFslnnpQ8tCXVR3Iowwnn05RHZziWmzZSCxbeOfEuWZnLUikcSTsaE1GP7iK0pXLlqSmYrCvvDCoJbPM+7jGcniNZbLBLb622g8gCfYYQW+RISRs5pmcdwhvPOOiNEJAqZxKQkqOEVCXLB82GQgux2V3qxGleOsBSlAFx6wdLtiWLpFSx0LO+flGlfoQKElOECgJbCTXWoLZ1rEwpRzYHwJ8IpCk7wCXSO6CXZxkI8pagRliAzbx0hKbDQcE0cqZ2yrTUecXyrS6GD4Q5fnlT0hGklSnUSwqYNlWgNQsMm+eMZQ2Cidhnu7mtI5PmPMlVptE+0RFFvH2rOOsslPoXEDqnS8csoxgBYUQpnDEGjZxatjXqhnfyv6zM/Or+aB0TeBYxO8LSibNUtOqiRk9S9RFRlhs35Q9k6GlxTibZKJJJwqzr9lUdN4Od+WhXNiD5gxR2eV/Wpf5VfyqgZfeL0ggYxM2Ur7K09CFD1aJfQUffP8H+6BpC0DWvOCfpI4jzjWaj6s0daOmI6xMqeMRMSVEYBjhTFcySDQhxFpjiYxjOXl2SlTHKfq1csvL4RkL17KT5dWxJ+8kE+Yzj6gY8dIKkxWj4kELSWBZbgAg5vQQYrtAtMxaWC0hRAP2mBYV6Qz7T/ANtT/mJ/mEYzWDVmTNVLtFmnB1JwniQ3/kOusLrdZZQBKJuX2SPYYjYdPze4RG9cz+Y++EodMBXVPjBgtikSwglTBwxUSN5zRJonPTPWBpEG9ov3q+sC7dFeti62Tiau+p5k5mGVklFUtkkM1atXrCVWZ+eENbj/AHczr8YXIqiQkESLLhSwJ5vq2YHrBssJCQBwepevAQIMj1iyTn4fGIsUaWS1ETEqJyTvUd61/wCYutV6JnFCJeMgrTjLEDCfClWgOV+88D7Y3Mz+zH/o/nRDR7KxlUaMB2klTBbShKViWFBKe9gP5dIPt1yT1CUfo4QhCwVKxJJIycjPnrH02Zkeo90B3v8AulfOoijYybpmHtfYSZPWpeJMtOJWFJBJZ6FqCK539Gm7uzt7minoaR9Dm5CLBA5M3FHx609grUnJIV0UPZAU3srax/cKPRj7DH2RecVTNekF5GheJ8ru3s5agX2CqVZQAL8nNc4vs3Y+0k7ycA4gg0OrAx9Es/fPX3QTpCKbbBQluy5USpYRhBLbxIDk84qtXZ6Qr+7APKnsh4YgYolRjJ2rsen7C1J5EA/CFFq7MWhNUhKxyNfWPoZitUNYD5DbLvmIO/LUnwaKkKI1I6x9atvcMfN7x7x6w6YrKrPaFuGI66+lY7+0PvCBJPfHzpEJmcMAZbVChmAYp2Z+8PMQBFUaz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12" descr="data:image/jpeg;base64,/9j/4AAQSkZJRgABAQAAAQABAAD/2wCEAAkGBxQTEhUUExQWFRQXGBwaFxgYFxkcGhocGhgcFxgXGBkaHSgiHB0lHRgXITEhJSkrLi4uHB8zODMsNygtLisBCgoKDg0OGhAQGywmHyQsLCwsLCwsLCwsLCwsLCwsLCwsLCwsLCwsLCwsLCwsLCwsLCwsLCwsLCwsLCwsLCwsLP/AABEIAKkBKgMBIgACEQEDEQH/xAAcAAACAwEBAQEAAAAAAAAAAAAEBQIDBgEABwj/xABHEAABAgMFBQUEBwQJBAMAAAABAhEAAyEEBRIxQRMiUWFxBjKBkaGxwdHwFCNCUmJy4RUzkrIHJDRDU3PS4vGCk6LCFmOj/8QAGQEAAwEBAQAAAAAAAAAAAAAAAQIDAAQF/8QAKBEAAgICAgICAQMFAAAAAAAAAAECEQMhEjETQQRRIjJhgRQjQnGR/9oADAMBAAIRAxEAPwD7OJkSRKOZMBSJjwQJ8MxS+aukCmZEJs2B1TBBSA2GonxbtIWpWHgC+L1KFS0IBxLUBybV6Rmgch5MSGhVMUHZw/CKbXfSJYJWsULEPV6U61EfOze6tuVhRIxuknNtKGgg81AnP8ja33aEFGEKSVYkUf8AGIYWRT4Xy/SPlt1Wkm0AK+/Xzzj6Fett2UkLGaWZ9eUTlPlJMMI0jRicGaA5jPSMx2cvybNwpUkEknEcmA6Uzo0afBF4fYs3emRwxZJlPEGMdkTKw8paJxjsnMkNrFTQYoOI6iWnrCrJXY8sVvQEBF8sA9YtMgV9IGAIMa76Alx7LDJMe2OkeRNqxi1RhW2iiSZSbMIo2dWgnHHZYBrrBU2hXjiykWetTBkpKQwA8YDmTKxxM2A22GKSHSFgR6aAoEcoAlToK2kT6K3YHZ7vd3pwihViViwjzg1NsQxIUGds9TQCPKtiEALWoAHUw/kZPxxF06zKTmIpwGGE++5NWWCQMuuXhlXnGdvHtXhCBLAQslyFJLEfhahIprG86S2K8a+xomSo1AMcRJUosASYXo7QTVpYLQkh6iWalsik5VIyi1VunBSAqcmtTgQHIoN6vE6QFn/YHjX2XrlsWOcRwwbeFuCEJptXqouAQM3Yl+PlC2y2oTH3SkjQkGmhcZxWGVN0JPHRY0eIixo40VEKiI40WERxoJi2XNV0iaVK4xapI41hBfN7KlKAGWZfypx8OEcraOkfy0g5kxNhGQtvaVAwMTUuenPx0hzYL0TMS4L8YFp9GsaT5iUJxKokZnhzPKPnF93zjtBmS1907rUyoOvHxh323nFUgkKwgZh2cZ8a9IwGJxUh0/GJ5G1o3Zci1KqVOXJ1fM/Gse2jq1zbx6QHIUSAHZTHxrFktLBxUknwo3xiDYRncq/rpYOqqGN52qA+iV4o9ojCXEypqGaihXU9I3XaiW9mSFKYYkuWrm9OcGIy6Bezd2ELQtLplB3KvtK1I4g1ryjVyJqVh0KCg7OOUZLtFalKlSZEtRSpfAFwlnJIGQ0gewzFyFJs8lYXiqtYanBIcs8dClWhWbpYBirYDSAbffMuS+M1CcXGjgacyIosPaGWuWVlVEAFVMnqzDpD8gUhxsyz1iATzMJLD2ykqlqmPhwkAJUWLEgYqPk765QQrtNIwheJgohhrU68GFfGApxFa+hslJOscIjPq7a2cS1KDlYySaEngDwgK1dtEplBYTvKWQEvkkVc8DkPGN5YoDWuzUKSXixKjGTPbNOAEp32qNAXy6CDbt7VSZhCVHAoqYA+0nIQVOD9ipyQ+UIHXMKdITTO2VnBUASQHwkCiiKU5Qikdsp4WCpIUhzRI0bjGeWAfyNcVqOh8oqtVr2aStbpSMycoOsFp2stKwCAoOxhD26tmzkgO5J3kON9GSgQRkXZ3FWhn1YOTL7VfqUJQxIxMdHbEka8XpCe19o5inQOBokmoYuH8X+RGLtV8vhSk916kDLNNQTVgByrxj0m2YUBiCpiH5EufbHBPK7KRbNjarwITLZRAFW5d2o41zoawxReyJ0vZTJlcQJelDwOkYZawoAFqB3GuTuGrkWEULWpiovgAzY90Gjk86QiyO9DM1ltXKQjcKcRpQkulyHL6n3edCpm9iwBglyElLkNQjTg8ZiVOd3oOD14tGhuqxEuDMAJw4Rm4Z+DAvmDFIPkwBVmtLEhLYgN1JL1OZUS2j1yFI0N1SykbVaRiIdLNkRUjmYxdvlq2qUBRINM8s3BNHPei239oZmMJxtgJFMOlCW6Dw4w6ai9mH17XkVJJU4JXuAClBQPoWJDcjxjl22sy1EFQYpcAgGrA95OdPcIRSL7SZZBQtRIDKOhFCG0Gfy8G2e8ltiWARRgSMhRs/GGcldoD2bhACk4hlEIHu68trLSSWenJxVn6Qgt/a5CcQQHUCwBycEvXhSOhZUo22I0n0aciPYYx47bE4WlByaupvHlFUztPPcsUs9KCA/kwMoFi+2ZmJwkBPEgVZxQQn7Q3umagBCVDDqS78S3GEK7KpMravund8QR8IBE88ftPX55Rzc3RbiM0zSRhLZU4HhU5RsOyF5IlomGZRAZmFScjUeEYyTMJqSBnQawTKtqZacLqrUpenUwIypi0Xdp77VMmElgnJI5fGEMqaQSTyYdcorNpec6sv0j0u1FamADBqmjCM3fYaLrJaCpZLalm6ZQTJUCe74FwHyakDJOAskB1HTzB6RNCxUvvh/TRvEQjezGhuINOlsK42ID5gAjPqY2fbK1lFlBZyFpbrpGL7L96SeMw/yp/WNj29Y2QA/fTl0MH0MYa2W+YsomFS8QdNM2NdNDz5R2y2koDJJy8+teFIDCwkAZ5l60bpFcmdmQ7GnFqZxzSysVlspS1KY90FvXSJzycgSKsRk7ac9IsRNxE5lnY0prSuUD3nNVhAHjTOvHygxnydGJypThtOfsgm1T1JSlIXiAOoJLGreEC4ylLkjKp04N6R6dMGbMGdiCxL5gvAnJp6Myxct0s7l2JfwIp4R7YrLgglgH4aV9Irs8/mGJyyIbkc4YSWZ8RcChBypQnyERlkaBQGkih18Hp/zFE60Fz8jzEHLBIxAJCQ56nnyMLkJCVEFVSck1S/jmW4xSGTRqOpmmjFwTloAx4wfZ5wChwHzkfloWbcJoasWcZU1iyZNZg7BusXTa2Gr0fW+z9pCrOgoJLOHIq4LZR817T37iSoFicR3TmkLTvgOMQBLFnoRzhrdF5ThZpqUHdQhS2AcqI+yeR5VzqI+aLnYiGSHyajNzJjoeRyiqEURpZrRiKcA0beAwjp5wemWGBYM1S/uf55wuluCXBowLtr06j5yOsKhk7u9Y5JjdBclISSX3RUVzbpU58ootU8mUAVJJxbqKVOHvGmgcdekRnLYKQpWEUqAKV8KHx9ITUICicRBzc0DPpDQegsaSFEs+dXduHGG1y29UtYYliGPQmoz5Rn1TSAGJNXYnRtSeh11gyxWjROYyBJblXxibtfkhQ+9byWVgqOLOpOQBy9sKpl9pdigku2kFTt4pIqCSCHLZPTnQ1hmi6JP3HPQfCOz4657Do+kXHdMnYywuzyVKCQCopBJYZvheMxaroRLnLZW+FE7MIehDpAUBzAqI0Nw3egWeWTLmPhd04ah905vk0Y3tFbQheIKUkTEJNVOrUAKLaACnOGyfirGfRdfHaFITQLQonMMyiMv+dIyaZhKlGrGocCj8/GI2mVjLYsy7D3OYpXNKKElxRmryz90QcuROhnLU9CzeGbxJM0MPrlfxCFMg4QKqrk6fZAC5lS4OfARPjYTXompLS1ODnhUlk9XOscVZpeJilDihbCfUUimbOIQ5dTGr8OIJjk20MAoOEqFQWd+IY10bWLRyNR6Kh/7OGaJExY4oSgtyO8IBt1nSRhVKnpOX7tOmjBRiKb0VsxUgByXcVFK6av4GOIvBjiDgfeFMssq6wJZGZ0IRc07GSpJSATRQLhtCNPHhBtnuaeQFpSlGdSQ6q6DXTzhzbrS9VKZQSDhq5zLu7a+tY5d1tdSVhWzY9/7r0NHzbhDt2hmk1oQX1Z5kladoMKiMxkc3b39IlJmywAwqaew69I2N8XmiaWQtKkhCQSSCDlmdcxGXv+xpllCgAAofZycN7fdCtaF4jnsxNBmSQ7/WKA6BKB741v8ASJu2IEHCTMSHP5VUjE9kR9ZIIrvr/llxrP6TZz2NAIP71J00B/WB2gej5tLtKQpuHV34gav8tBUuacjQOz6akV6QrmVmJOINrSjdekGzpqAGGIppvZV5dHiEoP0ChpZWSd00Pl4Uiy2yyagAkE9aadYWfSQQAFJAYZ9OHKCLPbwCU4gwJZTs9WpyaJKE1ugFlrmGWwWkOrLXg7g8zACyTMFSnQhstebZxOYdtOCTMRLluAV7rgVcuSH6RO1IwzhLQtCxgSUrxyxRWaJhxYQUkGmLnFvHKroxfd0vCdCRmHfPUHhQUzid4oWlIJNC2VBrRsz5QFOUZdCsFQY7qkkEciglJPjBdovBC07z5aM+hyGucQlCXK6MMbosq5mJKaskmj0Ar+njCi2TJSWZeRLjC9Ro8PritqJKQpCwFYt40oh86FwDkzQu7Qqk4ypBJUd4oKaVfun7JqaNpzgQ1OqYWtAV2gzlYEISVYSWY1CRiOnAMI9abOcRSobM0ornWp6Q0u2zrl4FiW21AKF4gUpS5SrE1QXbP3wH2ltaQUpWlllIxFK8QIw6gsQcm0IjoUrnxSCiVlvJcpC0JUgFSCku6qfhAIr5wmtCEIKN0Y8+WT184Am2qrjF6fGKzaHzf58Y6Vj1Vh4MaChJcnIknnr5a9YnIVkQGId6sITGfyPn+kc23L/y/SF8N+weNmhvICbK7yQoNr80aFUpaUMAGpnmM3Dt15+MBbXl6x0k8BGjhSVWHxMbfSApCgMKS9CcmPh7o5d08DFjXXSrB68NMoVMeXrHPLzg+KNVYfEzT2e1y0gAqTmDQvXInjk8PJV6yVBxMQ3Mt7Y+eN08495ef6RTEvH0bws/QN0dp7GJMtBtMoKCACMQzbKPmf8ASLeSVWsmXgWnCkOC6fBjGL+c/wBI8Pmv6Q0qkFwdDmbMDJO6FalI8chrEFW1RqVd0aJcn+L3QrSIk3WJLGvsXxsZIvFk72bUZ3D51ML/AKX+E+Zivz8o4/X58YZYo/YPGz6obSnWVLbr/tiG0R/hS/P/AGR9BF3y/wDDlg/kTnirpkF+i4UXje9ikTDKmJCSAP7oEMpLDIcMHikwuzsqH0ZOYZZzkyz5f6Yr+iylCtmk06ezDGsT2hu41eVzBlf9X3eJWOio9Mve7lApCpQcFLhDGowvlmGQrzgUwfh9HzmZZZtUioS+6UzBQ8dyscTcs1RJckKp3VVZxm3PONUb6naTZXJkpH/pHk3vP/xkDoPgiA266ZztGMHZO04gQCB004VOjDyEMP8A45jmCWueEl92Xh3lCgxOSAxNHOUar9oLIf6W3gr3CArwmzin6u21On1o9dIKb9oFFd0XeiUuTgEwMsuVtqli7ONKMfOLv6UpgNiT/nJA/hUTC64JC5c0LnzxMDF95anoW7w5tDDtrhtdnRKlLSFJXiJU/BT5A6mDuwxVHyy0JYpam6PUP74rmTSQzlnyfgBGkn9llkkpmSeVV0ADD7EUjslNZtpJzfNf+iGRW0Z+SnEoDJy3wguyWIrUBk5A8SWA+eEOrN2UIfHMlVFCCtwWoe5xakMLNcxSQozZQaYFlsRoGLVTxeA5MVszabvcEuWBY55mg9kS/ZZoHqqoqeJTn4RoRYFbNYaUtRUk4QtValzVQ5RMWFTyiZanAA3SSB9YosWJGTRWkR5yM1+y1V3ss6mlQOHExZJuhamAqSWFTU5tlGou+xpmfSAoLCsJ2bZFWIKw5FnajxXYTsiColKpa117392z0TXPlCqUW6T2HkyzsvZESVS1LYzHJbPiN4NVwk/xcqsb0uuXPSCUHGUKSlSqEEq+rUSCN0JBZJzfQwkEwzCAgpokOo0ILkkuz5HT3Q1+gzJhs8tUwKQqiphKgkAEMFEqcE6Fj5CPLyprN+MjJiG0XYuVMEs4VMQE0BSQ3ePBiNdfU+XeVlCitaAl5Kpak4QxxMFAAVqHq78Gh1OSUy1y2TL7yHCCCMKVFKisaVNWqwjJdqLqWifhNSQmtWJUMQrximOCy7b2NHsQ2sIK1bMEIc4QTVtAYHIh7etwmUEFJJSUJKyR3VnvJpoKV5wpNnPER2waa0VtA5SI8Exf9GPLziP0dQ09RDUw2isiJzZBSQDmwPnUekTkyCVAF211gi80naZFmDU/CIW90a1YGBHo8UHgY48MFEj4xx24x3E8ceAMejyTHXjyYwCaREoikx6CA8Yi3OOqVEX+WjWaj6er+lhLfux5L4Afe5DxjMX1eqrdaDNSpEvEh95WBNHfvk1OgGcIl3DMbNPmfhGhsUyzFkTJRSEoDlJOXXE5Lk6axkhLERtcxJbECxbINwpHRb1agGNIq6bAssibMSWfIkcNHgG0XDICgE2oAnLGhYHPeKQIw1oVi8uKf/L9Ikm9B+IeXxhmrsbPIeWqVMByKVpr0aF9q7MWtHekLblG2FqJFN58Fq8XiwXsf8TzHxEL5limJ70tY6pPwgd2z8o2xeCfseJvZf3knyiwXssZgHz+MZ7DHgmNZvGaRN88UeSv0if7ZR91XpGYxHQnzju1Vx9BGtAeNmusduRMUEhwouzjgH90MxYjxT6/CMh2dnLNoQBhcuHUKd0/iHtjaHaA9+Ueks+m+YnPIkxo4JS6ICxn7yfX4R0WJT95Pr8IljmV30U/+sf646DMP20/wJ98L5kN/TTPTbPMBSAoVLE1PQKypTPOh8Z26x7QIxqBBLpCkkMXqQ9aN4RXMl1C1TiG/CjDSuXD9IlKvMFaEAFSXUAFuU/eGHUVNa8OMcjm45eSROeGUHTFdqsapS9pjCUpwpSwd+O7qORzaCplgnIEudNBWkrUA7nCEMKoGQIYgZ8Y9fyShFZpdRYJ3Ac2NAHUHDUMesd7KQkJVLUp8RVixYlJJIxAau5BbVPhCZZqT5JWTlGmXFAUtK0AAORhclzmAnRNFerQysU5CgEzgHSpRQlj3wgor4K8ISLktiWxQlZGFINSwGgHqGyrDS22IIMrGAmalqEqo7EVGrsakaxJySpo3FoWWHs0te5MnlYMpQlJShhjbdJZVctYUK7LrGc4f9v/AHRo7vvIKmbSWFIbiAQp0kHoQxL/ABgibZmNVLyBDLWzYQxDEZx1YfkOqaorixOfRlP/AIyr/GH/AGz/AK4kjsydZ3/5H/XGrtN34CHUsgpBDTJmof70DT5ICS2NwDmtebc1GL/1BZfFdXZlrddGyTj2mLhuMD44jF0m6BNS+Ig6sH0HOFt6WwLSlLnElwQ/Fw6tOHmYc3CgrG8h2rVPvMZzepEIwuSRm78l7FZlhzQVPPlAKTSCO0AG3WwAYsAGowbSAkmLp2rHUeLouJ6x2K46mMMWH5oY8YiTHQIIpMRImIiPRgHiIjhHz/zHSOURjGPtKrDYm/s0wjnOI9gjH35KlfSJuyl7OWmVLThxE5KS5xEZlxGsE1mjMWieDPtTpxFKU0ORogAekSxTcpUymbDGEbQLNly33JeEbMuCsqffTqwalKRO1KRuply0y22hcEk/u2Ac6BomFJOI4MI2dQk/jTk8Vy5SVTAlJNUTO9pu8sxWLL0c7SSZbbbQmZKCdjLScaGUMRVQjIk6tXrAhWpQLnIqZqakaRb9FUCjeSpJWioIOo8YrmIUnEFJIcqZw2p+MDdDav8AgHsttmAI311SlWdKkjI9IumWxQWUrCFAJCiVIGRJGQHFooUAnYk5bJH8yvhFsxlmYoFxs0/zwd3Qt/jZGeJRBK7OhgCSUkjIB/f6QL+z7MoOETUg5FJcNVjXi3rBs4jZr/KrXkYEmpCVIDt9XLbyMBN1YXV0UruWSe7aFJ/Mn4CIJ7NLUQJc2UoksHLe99DEwCqfLBqMRzf7oOXhF13z0Kmy5c1IUJignJu8cGjcYN6s1tMEnWFdjnI2xQRszMGBWIMygAaUNDG5sNmWuQJuABHAkYq5FgX8Gj5kqQ6ymWgh/shzkK5uY39zAybOgKd0irO4erODplEMvFHVh5yqnoJJoFV4a+D8o7hIy9tM4S3jex2m4osksTVnyb2webUApAocbsxcOMwD4+kcd7orH5C5NMInqBSQavQDCC5yCW1Lx65UpmbRMw7yUk4i1XZsNKKajDPCIFtF5IlqImBTgUoFZjMMPFoW3baJhVMSCgqUo76iUkhu6GrkKNWvOFnFtWiHycilTTNHedgMtClpwhMpkTCGL4iRiCjkHCT4wLZLwWMCMYVLICUFQoQpioBWm8XY8NIssd6aKZCcSnWS/MBJauo55wPeZabilKEwIVkhLsKlxmC7E+UR5t6ZzcrTbY4nyMc/a4iFYS0sNQKdJAcasADRqwptt4yjjxzFlTlILKdRCWqSDhLuAX+z4wPc9uUBPVKfAlJY4WrujNxVkhT8TzgyzWszUqUVYiakAMk4i4SrSj+PPKJpTs0eUuiV03eEFWAkIUoJSVkMcm1198G3laxN31kBxUJc5k0HNqN04wrstlIUd9UwIKtwuA4DDdydi+L4UksyxgpimKJZIfCkjdDvmzD1MUXfY8ZONtOv9nlWopThr9Vu4SnCWzIbRs+TxG229GyJAKkq3VEfZdJqpqs7DxgbtFeivpRU4dct2CaO7MQrN2SPKFlksRnCeSoSvqNskYmxDEUhDHMFjzBaOjHHVlIZXBUJpqA1A5BoT3q6GlRzh/dlqISmUzYqqV5MAM8tYzqioywcRBfeLBxnXk4j0u8VJOCXR6M+fAqVr0GcdDjZGMqdgttQSVLahUa8XLxOxWPGgroAFAa6xyagHCkqAOvHyZgGhvYEgWdeFqTEjKvdJ+esXi70NKYs+gPkoevvTFVpsxQHNRlSvpDiXLpA17DcH5h7DDK7Gb1YKqwTA+6fAfB4rNnUMwR1B+EOe0Eppq+v/qIBQCGZShTQmGom5ggR80EdwngYbWGXjnygo4i7Oa6mKLRNViIZBqc0J48QHg8RfILVJiLwyKz9xHgVD2Kj27/hn+NXxjcQ80as9pbSe5Y0jqJp94gSyzZkxVrXNQETChDpAIAqAGBJOQGusboWaMmvD9ItiCpKSrAEuWBYf8QIQinoM5ya2wCybQomlYZWAYemNLRy4wvaHaZ4F8OHKGmxYzAcsCDp/iDJukWhAEwf5cz2CH49EuT2IbGhpkvmtPtEDWhM8TCUTSEYjuuWz4Q9TISDJOu0R7Yom2UlJI/F7TAqkFytg1uqmUDLlrGySd4F6lWSgQRlErrssvDOSBs0bMEsSpt5yQ9dMosmp3UU/uZftVHbvG7af8r4w3sX0LV3FLlhcxE4L3TQ0OXCD7VdillCsJI2aGbiz1ArA1qFFdD7IPtAZQ0+rl+yF9BfYLJs7T5Ib7Ssx+GAfoxdCwpilQUKP3VP7obyJhVaJDklirP8sSmrkqcLlMylB0lsiQ7ZaRqVGt2ILukqFtKSQ4Uoa1YGNbflpCJQKabyQcnrw5BvKM1ZpOG20FFAqS5FQXD+YMNO1CVGRqzh/nyjiy/rSPUwr+1ZfekkrlKEtiQou3Icqk5ZQjm3guWUhLAhOElhx6RKxXrhZqjCnE3FgD4uPWBbdZVKwzXH1hKQBQJwir9WJiXDezlzJPd7KFbWYoBJKyVAVo7nj1MOL7koSmWtKGISBMdQqoPvJYVBb0HGB7fNSqXLUCROSQBhd8KRuk6Z/NIEstvIpMK1A/Zq5JBGJmzYwHbWjkYVY7asLQpQ+rJyUQ1AzjFmWg3s/a5aSy3BW9Q1AxYitTizD0rCWZKODeWoJbdBJU7AlmSWSeL5PrBS7VLQnBLKpgJCjiFCahqhwwoeLQk8cWqH4JKzXy5kqcBjSEgsAmgrRwOpbXMCO2z6PNMnCkoUFBkoVuHeYYg9KgdXPGM9d7YZYmGjlWYYAjDrnV0sKh+kMwZcqRtEgOxIBORxUHgyTEVCS/SyuOLkrTGF+LmK2k5CmOezIBYiiswHriMZf60KCwEmuJwaBJo7E5Z0aGkyYqYNoSuSoYVpFN4KUSVAkhxQsG1MH3Jb0yNonAlQJSt1EUSCd1gG4sco1cW+T2JOr7Fd9yzOVICJSjNKlJJZwoDCpCgxcUK68ByYV/SwmSucpIUlB2a8SU5rBagqQ6QHif7WNnw7U4VgtLUmruHSXZqMaHjAW1SUzErQVy8O/TR2ChwIUQfXSGW0uS/4I5WxBOmJmGYqWyEqqx0LFm+EBplEAB6kAPoOh6ROQyClCTiD1OnBoLnLQajFzqML8KR39aGoHl2YIrQnnX05w3sKibOtgKzAFM74sJ91IAwkBgQMjlxq7QdYk4JOEFwZmJ9XwM3m8NB72D0SQfnwgS8juj8w9hgmzmkC3lkn8wi67KP9Iw7Rq+uWPxe4QAFZQd2hP16/zH2wCmKIgw+6C9pk9f8AVA05G8o6vBNx/wBqk/P34Hmd4xgHAiLcKIiTEac41GTHJ7WTlZK8gIz9utSlzFLUXKi5Pg0VW67JspW+kpr81iqfOwk6iNodOguyXnMll0KIhpZe0pxBUxAO6U0pRTPl0jPzRqxiEtca2hqTNvLvSQsysKilpiSQrQDMvF9oBEpRFQxqkgjXhGHBixFrWnJRD8/SNa9geP6NfLW2D/Jl+z9Y9LP9q/y0++EMjtIpIAmISsAMC1QBoCGMHXZfEhSpwUSgTEpA1Zs/lo2hHFl1tsY2ZUDVsoJtcslQYf3cv+URK3NsVFC0LDaGuY0i9ZaZ/wBCP5BArRr2L7vSRapIIIqrP8pgeeTiV+dX8xhhZyTbJT/jbyMRl2VKgSXfErL8xgPoy7EN3LP0xiSaMM+D/GNLeVm2kpSQzkU4A8XjJqmiVbCdAoD2PG1lrCwSDTjTkdeojgz3ys9f47XCjEWOWcSQSHJwhL6ksc6B41913PKCFImhS1lIVL+5icKIHAlLgkiMh2msyROaWQ6jUDQ8eQLv5w6ue9VISlMwpKUhKQ4AYEscujN0iWflSkn/AAcGZVIttl1LmFRAEopbA7Fxk5ZwC0KZizLVvpJUHSQaGmQ5Vh1ZbVMmWjZJJEuYpKEzEpySaBzXIE86aRba7iBabPUBinTJakgsxQ4BfgSOA0iMZSW5EFfYnlWs4SUSkpBdOmEF6kP114wtkygmrgsU4SAcILhRd6MA9PdGpVcsyZIwbWmMKO7UNSmHQ1ryGUJ7ysS7PVKylOSMi7oFCwocNWL6c4fHlUtIa7LbZYwpUxacBC8Skgd5hmRoDQl+RjtisAUAFO5dg2JwKB2yr7RAF0y5qCVfZDHIF8RSQz8mixUjZvNKt4TKpDlg9XP6wWm21YEm3oZXxNmhYRNxgyEsk9w1dSQaVzNeBhWLwmPgQoMurqYEqUA6XZjvO0EX+mYqX9JQcaCyVMSWAThST/DwbrCOwzJM0YZqgKp3csXFiKcc4aMLVsDT7NfZrLiS0wpKEEy1F3ZbJID8Q4H/ADCftZMmY2lMiVswmiiQWUpSy5Du6qjpBdusX0ayTFSZ6ky8RKEqqCsUcVorgR4xipt5zZgwrWSOfjr4mGwY7fJdBQdKQkAKSRWiuXSLEzCaIyCanw05wqs4NQ7JZz+kOJASlJY7p0arfLR0yVBPA4nZ2OZyA8fCC7OhQlEu6cQHiASwfWF8pZOIHdADl/MDzaHMtZTZhhIU8w/ZDdwUZoMErAymxzHT88IHvFVUfnEXWW0AggpA6ONIovBYxSmBqse0cot7Kf4h3aE/1hf5j/NAKTB99yErtCyJiAcRoXB73HKB/wBnr0GL8pB9kURFhVwn+tyR19i4HfeMEXEhrXKehrn+VcCroovnT2QQFqohjjilxUVxgI+tTpCVBiARwMI7f2UkLB3MB4p+BpGijhESL0fO7f2UnI7hC0jhQ+UZ5ckoJehb5cR9jKYBvC6ZU0MtCVc9fPONyFr6PkaZ7liPL4RapHA1zaNbeXYYVMlTH7qvcR74zV63XNl0Wghgz6HxFIe0zWwJaDAsxJGcF2dRBauWtR+kWpVKNFuk8RUfGA4jKYBLtBGRPSHVj7UzkgBbTEijKD+ufrAa7lJrLWlY5GviIDnWOYjNJ8nHpCptDNRZq7Bf8pVolzFAoCQoEOTUgijw6ky0rSRKmJWDVnZVS8fM8cWyp5T3SRB5/YrxfQ8XY9papySC4BIZsw0WWG3rkqIJJZwUEkZ+juBCiz3ouWVrSXWoYcR0civWkP7LdK5kqXaJwVs5steFSikHGhW8QAXw8HAetMn55q22+jrhJKorsU2rZzJiincOhBoCwBHiXjlltAcbapTQEEjE3dc6ivCOXhd6UmWEKckb5JFFZs2kRXKGBBfGalRLsOnQB3hHTRzZHs0l3XjiKkpUUqUsYCCzVd2DBhhAI8oPTfaQsoJSoEBlgOSXDhWYxAOecYpSSN6WoYeDl3d3ByHSDbEnXVga0PLpHNL467JG7ROmhKQFJDN9k13cLOVPl6xkbztikTllaAqrpqz4aJKuqRXWoygtV44KCTMUcnCXDtoSYDt05akkmy4AWBWSlx6PWKQ+PFO6OnJGDjaQxuG3iYlW0O+FBmcUoQwFKECpHCO3qZezUgJLqDPX7JcPStYFslnnpQ8tCXVR3Iowwnn05RHZziWmzZSCxbeOfEuWZnLUikcSTsaE1GP7iK0pXLlqSmYrCvvDCoJbPM+7jGcniNZbLBLb622g8gCfYYQW+RISRs5pmcdwhvPOOiNEJAqZxKQkqOEVCXLB82GQgux2V3qxGleOsBSlAFx6wdLtiWLpFSx0LO+flGlfoQKElOECgJbCTXWoLZ1rEwpRzYHwJ8IpCk7wCXSO6CXZxkI8pagRliAzbx0hKbDQcE0cqZ2yrTUecXyrS6GD4Q5fnlT0hGklSnUSwqYNlWgNQsMm+eMZQ2Cidhnu7mtI5PmPMlVptE+0RFFvH2rOOsslPoXEDqnS8csoxgBYUQpnDEGjZxatjXqhnfyv6zM/Or+aB0TeBYxO8LSibNUtOqiRk9S9RFRlhs35Q9k6GlxTibZKJJJwqzr9lUdN4Od+WhXNiD5gxR2eV/Wpf5VfyqgZfeL0ggYxM2Ur7K09CFD1aJfQUffP8H+6BpC0DWvOCfpI4jzjWaj6s0daOmI6xMqeMRMSVEYBjhTFcySDQhxFpjiYxjOXl2SlTHKfq1csvL4RkL17KT5dWxJ+8kE+Yzj6gY8dIKkxWj4kELSWBZbgAg5vQQYrtAtMxaWC0hRAP2mBYV6Qz7T/ANtT/mJ/mEYzWDVmTNVLtFmnB1JwniQ3/kOusLrdZZQBKJuX2SPYYjYdPze4RG9cz+Y++EodMBXVPjBgtikSwglTBwxUSN5zRJonPTPWBpEG9ov3q+sC7dFeti62Tiau+p5k5mGVklFUtkkM1atXrCVWZ+eENbj/AHczr8YXIqiQkESLLhSwJ5vq2YHrBssJCQBwepevAQIMj1iyTn4fGIsUaWS1ETEqJyTvUd61/wCYutV6JnFCJeMgrTjLEDCfClWgOV+88D7Y3Mz+zH/o/nRDR7KxlUaMB2klTBbShKViWFBKe9gP5dIPt1yT1CUfo4QhCwVKxJJIycjPnrH02Zkeo90B3v8AulfOoijYybpmHtfYSZPWpeJMtOJWFJBJZ6FqCK539Gm7uzt7minoaR9Dm5CLBA5M3FHx609grUnJIV0UPZAU3srax/cKPRj7DH2RecVTNekF5GheJ8ru3s5agX2CqVZQAL8nNc4vs3Y+0k7ycA4gg0OrAx9Es/fPX3QTpCKbbBQluy5USpYRhBLbxIDk84qtXZ6Qr+7APKnsh4YgYolRjJ2rsen7C1J5EA/CFFq7MWhNUhKxyNfWPoZitUNYD5DbLvmIO/LUnwaKkKI1I6x9atvcMfN7x7x6w6YrKrPaFuGI66+lY7+0PvCBJPfHzpEJmcMAZbVChmAYp2Z+8PMQBFUazU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14" descr="data:image/jpeg;base64,/9j/4AAQSkZJRgABAQAAAQABAAD/2wCEAAkGBxQTEhUUExQWFRQXGBwaFxgYFxkcGhocGhgcFxgXGBkaHSgiHB0lHRgXITEhJSkrLi4uHB8zODMsNygtLisBCgoKDg0OGhAQGywmHyQsLCwsLCwsLCwsLCwsLCwsLCwsLCwsLCwsLCwsLCwsLCwsLCwsLCwsLCwsLCwsLCwsLP/AABEIAKkBKgMBIgACEQEDEQH/xAAcAAACAwEBAQEAAAAAAAAAAAAEBQIDBgEABwj/xABHEAABAgMFBQUEBwQJBAMAAAABAhEAAyEEBRIxQRMiUWFxBjKBkaGxwdHwFCNCUmJy4RUzkrIHJDRDU3PS4vGCk6LCFmOj/8QAGQEAAwEBAQAAAAAAAAAAAAAAAQIDAAQF/8QAKBEAAgICAgICAQMFAAAAAAAAAAECEQMhEjETQQRRIjJhgRQjQnGR/9oADAMBAAIRAxEAPwD7OJkSRKOZMBSJjwQJ8MxS+aukCmZEJs2B1TBBSA2GonxbtIWpWHgC+L1KFS0IBxLUBybV6Rmgch5MSGhVMUHZw/CKbXfSJYJWsULEPV6U61EfOze6tuVhRIxuknNtKGgg81AnP8ja33aEFGEKSVYkUf8AGIYWRT4Xy/SPlt1Wkm0AK+/Xzzj6Fett2UkLGaWZ9eUTlPlJMMI0jRicGaA5jPSMx2cvybNwpUkEknEcmA6Uzo0afBF4fYs3emRwxZJlPEGMdkTKw8paJxjsnMkNrFTQYoOI6iWnrCrJXY8sVvQEBF8sA9YtMgV9IGAIMa76Alx7LDJMe2OkeRNqxi1RhW2iiSZSbMIo2dWgnHHZYBrrBU2hXjiykWetTBkpKQwA8YDmTKxxM2A22GKSHSFgR6aAoEcoAlToK2kT6K3YHZ7vd3pwihViViwjzg1NsQxIUGds9TQCPKtiEALWoAHUw/kZPxxF06zKTmIpwGGE++5NWWCQMuuXhlXnGdvHtXhCBLAQslyFJLEfhahIprG86S2K8a+xomSo1AMcRJUosASYXo7QTVpYLQkh6iWalsik5VIyi1VunBSAqcmtTgQHIoN6vE6QFn/YHjX2XrlsWOcRwwbeFuCEJptXqouAQM3Yl+PlC2y2oTH3SkjQkGmhcZxWGVN0JPHRY0eIixo40VEKiI40WERxoJi2XNV0iaVK4xapI41hBfN7KlKAGWZfypx8OEcraOkfy0g5kxNhGQtvaVAwMTUuenPx0hzYL0TMS4L8YFp9GsaT5iUJxKokZnhzPKPnF93zjtBmS1907rUyoOvHxh323nFUgkKwgZh2cZ8a9IwGJxUh0/GJ5G1o3Zci1KqVOXJ1fM/Gse2jq1zbx6QHIUSAHZTHxrFktLBxUknwo3xiDYRncq/rpYOqqGN52qA+iV4o9ojCXEypqGaihXU9I3XaiW9mSFKYYkuWrm9OcGIy6Bezd2ELQtLplB3KvtK1I4g1ryjVyJqVh0KCg7OOUZLtFalKlSZEtRSpfAFwlnJIGQ0gewzFyFJs8lYXiqtYanBIcs8dClWhWbpYBirYDSAbffMuS+M1CcXGjgacyIosPaGWuWVlVEAFVMnqzDpD8gUhxsyz1iATzMJLD2ykqlqmPhwkAJUWLEgYqPk765QQrtNIwheJgohhrU68GFfGApxFa+hslJOscIjPq7a2cS1KDlYySaEngDwgK1dtEplBYTvKWQEvkkVc8DkPGN5YoDWuzUKSXixKjGTPbNOAEp32qNAXy6CDbt7VSZhCVHAoqYA+0nIQVOD9ipyQ+UIHXMKdITTO2VnBUASQHwkCiiKU5Qikdsp4WCpIUhzRI0bjGeWAfyNcVqOh8oqtVr2aStbpSMycoOsFp2stKwCAoOxhD26tmzkgO5J3kON9GSgQRkXZ3FWhn1YOTL7VfqUJQxIxMdHbEka8XpCe19o5inQOBokmoYuH8X+RGLtV8vhSk916kDLNNQTVgByrxj0m2YUBiCpiH5EufbHBPK7KRbNjarwITLZRAFW5d2o41zoawxReyJ0vZTJlcQJelDwOkYZawoAFqB3GuTuGrkWEULWpiovgAzY90Gjk86QiyO9DM1ltXKQjcKcRpQkulyHL6n3edCpm9iwBglyElLkNQjTg8ZiVOd3oOD14tGhuqxEuDMAJw4Rm4Z+DAvmDFIPkwBVmtLEhLYgN1JL1OZUS2j1yFI0N1SykbVaRiIdLNkRUjmYxdvlq2qUBRINM8s3BNHPei239oZmMJxtgJFMOlCW6Dw4w6ai9mH17XkVJJU4JXuAClBQPoWJDcjxjl22sy1EFQYpcAgGrA95OdPcIRSL7SZZBQtRIDKOhFCG0Gfy8G2e8ltiWARRgSMhRs/GGcldoD2bhACk4hlEIHu68trLSSWenJxVn6Qgt/a5CcQQHUCwBycEvXhSOhZUo22I0n0aciPYYx47bE4WlByaupvHlFUztPPcsUs9KCA/kwMoFi+2ZmJwkBPEgVZxQQn7Q3umagBCVDDqS78S3GEK7KpMravund8QR8IBE88ftPX55Rzc3RbiM0zSRhLZU4HhU5RsOyF5IlomGZRAZmFScjUeEYyTMJqSBnQawTKtqZacLqrUpenUwIypi0Xdp77VMmElgnJI5fGEMqaQSTyYdcorNpec6sv0j0u1FamADBqmjCM3fYaLrJaCpZLalm6ZQTJUCe74FwHyakDJOAskB1HTzB6RNCxUvvh/TRvEQjezGhuINOlsK42ID5gAjPqY2fbK1lFlBZyFpbrpGL7L96SeMw/yp/WNj29Y2QA/fTl0MH0MYa2W+YsomFS8QdNM2NdNDz5R2y2koDJJy8+teFIDCwkAZ5l60bpFcmdmQ7GnFqZxzSysVlspS1KY90FvXSJzycgSKsRk7ac9IsRNxE5lnY0prSuUD3nNVhAHjTOvHygxnydGJypThtOfsgm1T1JSlIXiAOoJLGreEC4ylLkjKp04N6R6dMGbMGdiCxL5gvAnJp6Myxct0s7l2JfwIp4R7YrLgglgH4aV9Irs8/mGJyyIbkc4YSWZ8RcChBypQnyERlkaBQGkih18Hp/zFE60Fz8jzEHLBIxAJCQ56nnyMLkJCVEFVSck1S/jmW4xSGTRqOpmmjFwTloAx4wfZ5wChwHzkfloWbcJoasWcZU1iyZNZg7BusXTa2Gr0fW+z9pCrOgoJLOHIq4LZR817T37iSoFicR3TmkLTvgOMQBLFnoRzhrdF5ThZpqUHdQhS2AcqI+yeR5VzqI+aLnYiGSHyajNzJjoeRyiqEURpZrRiKcA0beAwjp5wemWGBYM1S/uf55wuluCXBowLtr06j5yOsKhk7u9Y5JjdBclISSX3RUVzbpU58ootU8mUAVJJxbqKVOHvGmgcdekRnLYKQpWEUqAKV8KHx9ITUICicRBzc0DPpDQegsaSFEs+dXduHGG1y29UtYYliGPQmoz5Rn1TSAGJNXYnRtSeh11gyxWjROYyBJblXxibtfkhQ+9byWVgqOLOpOQBy9sKpl9pdigku2kFTt4pIqCSCHLZPTnQ1hmi6JP3HPQfCOz4657Do+kXHdMnYywuzyVKCQCopBJYZvheMxaroRLnLZW+FE7MIehDpAUBzAqI0Nw3egWeWTLmPhd04ah905vk0Y3tFbQheIKUkTEJNVOrUAKLaACnOGyfirGfRdfHaFITQLQonMMyiMv+dIyaZhKlGrGocCj8/GI2mVjLYsy7D3OYpXNKKElxRmryz90QcuROhnLU9CzeGbxJM0MPrlfxCFMg4QKqrk6fZAC5lS4OfARPjYTXompLS1ODnhUlk9XOscVZpeJilDihbCfUUimbOIQ5dTGr8OIJjk20MAoOEqFQWd+IY10bWLRyNR6Kh/7OGaJExY4oSgtyO8IBt1nSRhVKnpOX7tOmjBRiKb0VsxUgByXcVFK6av4GOIvBjiDgfeFMssq6wJZGZ0IRc07GSpJSATRQLhtCNPHhBtnuaeQFpSlGdSQ6q6DXTzhzbrS9VKZQSDhq5zLu7a+tY5d1tdSVhWzY9/7r0NHzbhDt2hmk1oQX1Z5kladoMKiMxkc3b39IlJmywAwqaew69I2N8XmiaWQtKkhCQSSCDlmdcxGXv+xpllCgAAofZycN7fdCtaF4jnsxNBmSQ7/WKA6BKB741v8ASJu2IEHCTMSHP5VUjE9kR9ZIIrvr/llxrP6TZz2NAIP71J00B/WB2gej5tLtKQpuHV34gav8tBUuacjQOz6akV6QrmVmJOINrSjdekGzpqAGGIppvZV5dHiEoP0ChpZWSd00Pl4Uiy2yyagAkE9aadYWfSQQAFJAYZ9OHKCLPbwCU4gwJZTs9WpyaJKE1ugFlrmGWwWkOrLXg7g8zACyTMFSnQhstebZxOYdtOCTMRLluAV7rgVcuSH6RO1IwzhLQtCxgSUrxyxRWaJhxYQUkGmLnFvHKroxfd0vCdCRmHfPUHhQUzid4oWlIJNC2VBrRsz5QFOUZdCsFQY7qkkEciglJPjBdovBC07z5aM+hyGucQlCXK6MMbosq5mJKaskmj0Ar+njCi2TJSWZeRLjC9Ro8PritqJKQpCwFYt40oh86FwDkzQu7Qqk4ypBJUd4oKaVfun7JqaNpzgQ1OqYWtAV2gzlYEISVYSWY1CRiOnAMI9abOcRSobM0ornWp6Q0u2zrl4FiW21AKF4gUpS5SrE1QXbP3wH2ltaQUpWlllIxFK8QIw6gsQcm0IjoUrnxSCiVlvJcpC0JUgFSCku6qfhAIr5wmtCEIKN0Y8+WT184Am2qrjF6fGKzaHzf58Y6Vj1Vh4MaChJcnIknnr5a9YnIVkQGId6sITGfyPn+kc23L/y/SF8N+weNmhvICbK7yQoNr80aFUpaUMAGpnmM3Dt15+MBbXl6x0k8BGjhSVWHxMbfSApCgMKS9CcmPh7o5d08DFjXXSrB68NMoVMeXrHPLzg+KNVYfEzT2e1y0gAqTmDQvXInjk8PJV6yVBxMQ3Mt7Y+eN08495ef6RTEvH0bws/QN0dp7GJMtBtMoKCACMQzbKPmf8ASLeSVWsmXgWnCkOC6fBjGL+c/wBI8Pmv6Q0qkFwdDmbMDJO6FalI8chrEFW1RqVd0aJcn+L3QrSIk3WJLGvsXxsZIvFk72bUZ3D51ML/AKX+E+Zivz8o4/X58YZYo/YPGz6obSnWVLbr/tiG0R/hS/P/AGR9BF3y/wDDlg/kTnirpkF+i4UXje9ikTDKmJCSAP7oEMpLDIcMHikwuzsqH0ZOYZZzkyz5f6Yr+iylCtmk06ezDGsT2hu41eVzBlf9X3eJWOio9Mve7lApCpQcFLhDGowvlmGQrzgUwfh9HzmZZZtUioS+6UzBQ8dyscTcs1RJckKp3VVZxm3PONUb6naTZXJkpH/pHk3vP/xkDoPgiA266ZztGMHZO04gQCB004VOjDyEMP8A45jmCWueEl92Xh3lCgxOSAxNHOUar9oLIf6W3gr3CArwmzin6u21On1o9dIKb9oFFd0XeiUuTgEwMsuVtqli7ONKMfOLv6UpgNiT/nJA/hUTC64JC5c0LnzxMDF95anoW7w5tDDtrhtdnRKlLSFJXiJU/BT5A6mDuwxVHyy0JYpam6PUP74rmTSQzlnyfgBGkn9llkkpmSeVV0ADD7EUjslNZtpJzfNf+iGRW0Z+SnEoDJy3wguyWIrUBk5A8SWA+eEOrN2UIfHMlVFCCtwWoe5xakMLNcxSQozZQaYFlsRoGLVTxeA5MVszabvcEuWBY55mg9kS/ZZoHqqoqeJTn4RoRYFbNYaUtRUk4QtValzVQ5RMWFTyiZanAA3SSB9YosWJGTRWkR5yM1+y1V3ss6mlQOHExZJuhamAqSWFTU5tlGou+xpmfSAoLCsJ2bZFWIKw5FnajxXYTsiColKpa117392z0TXPlCqUW6T2HkyzsvZESVS1LYzHJbPiN4NVwk/xcqsb0uuXPSCUHGUKSlSqEEq+rUSCN0JBZJzfQwkEwzCAgpokOo0ILkkuz5HT3Q1+gzJhs8tUwKQqiphKgkAEMFEqcE6Fj5CPLyprN+MjJiG0XYuVMEs4VMQE0BSQ3ePBiNdfU+XeVlCitaAl5Kpak4QxxMFAAVqHq78Gh1OSUy1y2TL7yHCCCMKVFKisaVNWqwjJdqLqWifhNSQmtWJUMQrximOCy7b2NHsQ2sIK1bMEIc4QTVtAYHIh7etwmUEFJJSUJKyR3VnvJpoKV5wpNnPER2waa0VtA5SI8Exf9GPLziP0dQ09RDUw2isiJzZBSQDmwPnUekTkyCVAF211gi80naZFmDU/CIW90a1YGBHo8UHgY48MFEj4xx24x3E8ceAMejyTHXjyYwCaREoikx6CA8Yi3OOqVEX+WjWaj6er+lhLfux5L4Afe5DxjMX1eqrdaDNSpEvEh95WBNHfvk1OgGcIl3DMbNPmfhGhsUyzFkTJRSEoDlJOXXE5Lk6axkhLERtcxJbECxbINwpHRb1agGNIq6bAssibMSWfIkcNHgG0XDICgE2oAnLGhYHPeKQIw1oVi8uKf/L9Ikm9B+IeXxhmrsbPIeWqVMByKVpr0aF9q7MWtHekLblG2FqJFN58Fq8XiwXsf8TzHxEL5limJ70tY6pPwgd2z8o2xeCfseJvZf3knyiwXssZgHz+MZ7DHgmNZvGaRN88UeSv0if7ZR91XpGYxHQnzju1Vx9BGtAeNmusduRMUEhwouzjgH90MxYjxT6/CMh2dnLNoQBhcuHUKd0/iHtjaHaA9+Ueks+m+YnPIkxo4JS6ICxn7yfX4R0WJT95Pr8IljmV30U/+sf646DMP20/wJ98L5kN/TTPTbPMBSAoVLE1PQKypTPOh8Z26x7QIxqBBLpCkkMXqQ9aN4RXMl1C1TiG/CjDSuXD9IlKvMFaEAFSXUAFuU/eGHUVNa8OMcjm45eSROeGUHTFdqsapS9pjCUpwpSwd+O7qORzaCplgnIEudNBWkrUA7nCEMKoGQIYgZ8Y9fyShFZpdRYJ3Ac2NAHUHDUMesd7KQkJVLUp8RVixYlJJIxAau5BbVPhCZZqT5JWTlGmXFAUtK0AAORhclzmAnRNFerQysU5CgEzgHSpRQlj3wgor4K8ISLktiWxQlZGFINSwGgHqGyrDS22IIMrGAmalqEqo7EVGrsakaxJySpo3FoWWHs0te5MnlYMpQlJShhjbdJZVctYUK7LrGc4f9v/AHRo7vvIKmbSWFIbiAQp0kHoQxL/ABgibZmNVLyBDLWzYQxDEZx1YfkOqaorixOfRlP/AIyr/GH/AGz/AK4kjsydZ3/5H/XGrtN34CHUsgpBDTJmof70DT5ICS2NwDmtebc1GL/1BZfFdXZlrddGyTj2mLhuMD44jF0m6BNS+Ig6sH0HOFt6WwLSlLnElwQ/Fw6tOHmYc3CgrG8h2rVPvMZzepEIwuSRm78l7FZlhzQVPPlAKTSCO0AG3WwAYsAGowbSAkmLp2rHUeLouJ6x2K46mMMWH5oY8YiTHQIIpMRImIiPRgHiIjhHz/zHSOURjGPtKrDYm/s0wjnOI9gjH35KlfSJuyl7OWmVLThxE5KS5xEZlxGsE1mjMWieDPtTpxFKU0ORogAekSxTcpUymbDGEbQLNly33JeEbMuCsqffTqwalKRO1KRuply0y22hcEk/u2Ac6BomFJOI4MI2dQk/jTk8Vy5SVTAlJNUTO9pu8sxWLL0c7SSZbbbQmZKCdjLScaGUMRVQjIk6tXrAhWpQLnIqZqakaRb9FUCjeSpJWioIOo8YrmIUnEFJIcqZw2p+MDdDav8AgHsttmAI311SlWdKkjI9IumWxQWUrCFAJCiVIGRJGQHFooUAnYk5bJH8yvhFsxlmYoFxs0/zwd3Qt/jZGeJRBK7OhgCSUkjIB/f6QL+z7MoOETUg5FJcNVjXi3rBs4jZr/KrXkYEmpCVIDt9XLbyMBN1YXV0UruWSe7aFJ/Mn4CIJ7NLUQJc2UoksHLe99DEwCqfLBqMRzf7oOXhF13z0Kmy5c1IUJignJu8cGjcYN6s1tMEnWFdjnI2xQRszMGBWIMygAaUNDG5sNmWuQJuABHAkYq5FgX8Gj5kqQ6ymWgh/shzkK5uY39zAybOgKd0irO4erODplEMvFHVh5yqnoJJoFV4a+D8o7hIy9tM4S3jex2m4osksTVnyb2webUApAocbsxcOMwD4+kcd7orH5C5NMInqBSQavQDCC5yCW1Lx65UpmbRMw7yUk4i1XZsNKKajDPCIFtF5IlqImBTgUoFZjMMPFoW3baJhVMSCgqUo76iUkhu6GrkKNWvOFnFtWiHycilTTNHedgMtClpwhMpkTCGL4iRiCjkHCT4wLZLwWMCMYVLICUFQoQpioBWm8XY8NIssd6aKZCcSnWS/MBJauo55wPeZabilKEwIVkhLsKlxmC7E+UR5t6ZzcrTbY4nyMc/a4iFYS0sNQKdJAcasADRqwptt4yjjxzFlTlILKdRCWqSDhLuAX+z4wPc9uUBPVKfAlJY4WrujNxVkhT8TzgyzWszUqUVYiakAMk4i4SrSj+PPKJpTs0eUuiV03eEFWAkIUoJSVkMcm1198G3laxN31kBxUJc5k0HNqN04wrstlIUd9UwIKtwuA4DDdydi+L4UksyxgpimKJZIfCkjdDvmzD1MUXfY8ZONtOv9nlWopThr9Vu4SnCWzIbRs+TxG229GyJAKkq3VEfZdJqpqs7DxgbtFeivpRU4dct2CaO7MQrN2SPKFlksRnCeSoSvqNskYmxDEUhDHMFjzBaOjHHVlIZXBUJpqA1A5BoT3q6GlRzh/dlqISmUzYqqV5MAM8tYzqioywcRBfeLBxnXk4j0u8VJOCXR6M+fAqVr0GcdDjZGMqdgttQSVLahUa8XLxOxWPGgroAFAa6xyagHCkqAOvHyZgGhvYEgWdeFqTEjKvdJ+esXi70NKYs+gPkoevvTFVpsxQHNRlSvpDiXLpA17DcH5h7DDK7Gb1YKqwTA+6fAfB4rNnUMwR1B+EOe0Eppq+v/qIBQCGZShTQmGom5ggR80EdwngYbWGXjnygo4i7Oa6mKLRNViIZBqc0J48QHg8RfILVJiLwyKz9xHgVD2Kj27/hn+NXxjcQ80as9pbSe5Y0jqJp94gSyzZkxVrXNQETChDpAIAqAGBJOQGusboWaMmvD9ItiCpKSrAEuWBYf8QIQinoM5ya2wCybQomlYZWAYemNLRy4wvaHaZ4F8OHKGmxYzAcsCDp/iDJukWhAEwf5cz2CH49EuT2IbGhpkvmtPtEDWhM8TCUTSEYjuuWz4Q9TISDJOu0R7Yom2UlJI/F7TAqkFytg1uqmUDLlrGySd4F6lWSgQRlErrssvDOSBs0bMEsSpt5yQ9dMosmp3UU/uZftVHbvG7af8r4w3sX0LV3FLlhcxE4L3TQ0OXCD7VdillCsJI2aGbiz1ArA1qFFdD7IPtAZQ0+rl+yF9BfYLJs7T5Ib7Ssx+GAfoxdCwpilQUKP3VP7obyJhVaJDklirP8sSmrkqcLlMylB0lsiQ7ZaRqVGt2ILukqFtKSQ4Uoa1YGNbflpCJQKabyQcnrw5BvKM1ZpOG20FFAqS5FQXD+YMNO1CVGRqzh/nyjiy/rSPUwr+1ZfekkrlKEtiQou3Icqk5ZQjm3guWUhLAhOElhx6RKxXrhZqjCnE3FgD4uPWBbdZVKwzXH1hKQBQJwir9WJiXDezlzJPd7KFbWYoBJKyVAVo7nj1MOL7koSmWtKGISBMdQqoPvJYVBb0HGB7fNSqXLUCROSQBhd8KRuk6Z/NIEstvIpMK1A/Zq5JBGJmzYwHbWjkYVY7asLQpQ+rJyUQ1AzjFmWg3s/a5aSy3BW9Q1AxYitTizD0rCWZKODeWoJbdBJU7AlmSWSeL5PrBS7VLQnBLKpgJCjiFCahqhwwoeLQk8cWqH4JKzXy5kqcBjSEgsAmgrRwOpbXMCO2z6PNMnCkoUFBkoVuHeYYg9KgdXPGM9d7YZYmGjlWYYAjDrnV0sKh+kMwZcqRtEgOxIBORxUHgyTEVCS/SyuOLkrTGF+LmK2k5CmOezIBYiiswHriMZf60KCwEmuJwaBJo7E5Z0aGkyYqYNoSuSoYVpFN4KUSVAkhxQsG1MH3Jb0yNonAlQJSt1EUSCd1gG4sco1cW+T2JOr7Fd9yzOVICJSjNKlJJZwoDCpCgxcUK68ByYV/SwmSucpIUlB2a8SU5rBagqQ6QHif7WNnw7U4VgtLUmruHSXZqMaHjAW1SUzErQVy8O/TR2ChwIUQfXSGW0uS/4I5WxBOmJmGYqWyEqqx0LFm+EBplEAB6kAPoOh6ROQyClCTiD1OnBoLnLQajFzqML8KR39aGoHl2YIrQnnX05w3sKibOtgKzAFM74sJ91IAwkBgQMjlxq7QdYk4JOEFwZmJ9XwM3m8NB72D0SQfnwgS8juj8w9hgmzmkC3lkn8wi67KP9Iw7Rq+uWPxe4QAFZQd2hP16/zH2wCmKIgw+6C9pk9f8AVA05G8o6vBNx/wBqk/P34Hmd4xgHAiLcKIiTEac41GTHJ7WTlZK8gIz9utSlzFLUXKi5Pg0VW67JspW+kpr81iqfOwk6iNodOguyXnMll0KIhpZe0pxBUxAO6U0pRTPl0jPzRqxiEtca2hqTNvLvSQsysKilpiSQrQDMvF9oBEpRFQxqkgjXhGHBixFrWnJRD8/SNa9geP6NfLW2D/Jl+z9Y9LP9q/y0++EMjtIpIAmISsAMC1QBoCGMHXZfEhSpwUSgTEpA1Zs/lo2hHFl1tsY2ZUDVsoJtcslQYf3cv+URK3NsVFC0LDaGuY0i9ZaZ/wBCP5BArRr2L7vSRapIIIqrP8pgeeTiV+dX8xhhZyTbJT/jbyMRl2VKgSXfErL8xgPoy7EN3LP0xiSaMM+D/GNLeVm2kpSQzkU4A8XjJqmiVbCdAoD2PG1lrCwSDTjTkdeojgz3ys9f47XCjEWOWcSQSHJwhL6ksc6B41913PKCFImhS1lIVL+5icKIHAlLgkiMh2msyROaWQ6jUDQ8eQLv5w6ue9VISlMwpKUhKQ4AYEscujN0iWflSkn/AAcGZVIttl1LmFRAEopbA7Fxk5ZwC0KZizLVvpJUHSQaGmQ5Vh1ZbVMmWjZJJEuYpKEzEpySaBzXIE86aRba7iBabPUBinTJakgsxQ4BfgSOA0iMZSW5EFfYnlWs4SUSkpBdOmEF6kP114wtkygmrgsU4SAcILhRd6MA9PdGpVcsyZIwbWmMKO7UNSmHQ1ryGUJ7ysS7PVKylOSMi7oFCwocNWL6c4fHlUtIa7LbZYwpUxacBC8Skgd5hmRoDQl+RjtisAUAFO5dg2JwKB2yr7RAF0y5qCVfZDHIF8RSQz8mixUjZvNKt4TKpDlg9XP6wWm21YEm3oZXxNmhYRNxgyEsk9w1dSQaVzNeBhWLwmPgQoMurqYEqUA6XZjvO0EX+mYqX9JQcaCyVMSWAThST/DwbrCOwzJM0YZqgKp3csXFiKcc4aMLVsDT7NfZrLiS0wpKEEy1F3ZbJID8Q4H/ADCftZMmY2lMiVswmiiQWUpSy5Du6qjpBdusX0ayTFSZ6ky8RKEqqCsUcVorgR4xipt5zZgwrWSOfjr4mGwY7fJdBQdKQkAKSRWiuXSLEzCaIyCanw05wqs4NQ7JZz+kOJASlJY7p0arfLR0yVBPA4nZ2OZyA8fCC7OhQlEu6cQHiASwfWF8pZOIHdADl/MDzaHMtZTZhhIU8w/ZDdwUZoMErAymxzHT88IHvFVUfnEXWW0AggpA6ONIovBYxSmBqse0cot7Kf4h3aE/1hf5j/NAKTB99yErtCyJiAcRoXB73HKB/wBnr0GL8pB9kURFhVwn+tyR19i4HfeMEXEhrXKehrn+VcCroovnT2QQFqohjjilxUVxgI+tTpCVBiARwMI7f2UkLB3MB4p+BpGijhESL0fO7f2UnI7hC0jhQ+UZ5ckoJehb5cR9jKYBvC6ZU0MtCVc9fPONyFr6PkaZ7liPL4RapHA1zaNbeXYYVMlTH7qvcR74zV63XNl0Wghgz6HxFIe0zWwJaDAsxJGcF2dRBauWtR+kWpVKNFuk8RUfGA4jKYBLtBGRPSHVj7UzkgBbTEijKD+ufrAa7lJrLWlY5GviIDnWOYjNJ8nHpCptDNRZq7Bf8pVolzFAoCQoEOTUgijw6ky0rSRKmJWDVnZVS8fM8cWyp5T3SRB5/YrxfQ8XY9papySC4BIZsw0WWG3rkqIJJZwUEkZ+juBCiz3ouWVrSXWoYcR0civWkP7LdK5kqXaJwVs5steFSikHGhW8QAXw8HAetMn55q22+jrhJKorsU2rZzJiincOhBoCwBHiXjlltAcbapTQEEjE3dc6ivCOXhd6UmWEKckb5JFFZs2kRXKGBBfGalRLsOnQB3hHTRzZHs0l3XjiKkpUUqUsYCCzVd2DBhhAI8oPTfaQsoJSoEBlgOSXDhWYxAOecYpSSN6WoYeDl3d3ByHSDbEnXVga0PLpHNL467JG7ROmhKQFJDN9k13cLOVPl6xkbztikTllaAqrpqz4aJKuqRXWoygtV44KCTMUcnCXDtoSYDt05akkmy4AWBWSlx6PWKQ+PFO6OnJGDjaQxuG3iYlW0O+FBmcUoQwFKECpHCO3qZezUgJLqDPX7JcPStYFslnnpQ8tCXVR3Iowwnn05RHZziWmzZSCxbeOfEuWZnLUikcSTsaE1GP7iK0pXLlqSmYrCvvDCoJbPM+7jGcniNZbLBLb622g8gCfYYQW+RISRs5pmcdwhvPOOiNEJAqZxKQkqOEVCXLB82GQgux2V3qxGleOsBSlAFx6wdLtiWLpFSx0LO+flGlfoQKElOECgJbCTXWoLZ1rEwpRzYHwJ8IpCk7wCXSO6CXZxkI8pagRliAzbx0hKbDQcE0cqZ2yrTUecXyrS6GD4Q5fnlT0hGklSnUSwqYNlWgNQsMm+eMZQ2Cidhnu7mtI5PmPMlVptE+0RFFvH2rOOsslPoXEDqnS8csoxgBYUQpnDEGjZxatjXqhnfyv6zM/Or+aB0TeBYxO8LSibNUtOqiRk9S9RFRlhs35Q9k6GlxTibZKJJJwqzr9lUdN4Od+WhXNiD5gxR2eV/Wpf5VfyqgZfeL0ggYxM2Ur7K09CFD1aJfQUffP8H+6BpC0DWvOCfpI4jzjWaj6s0daOmI6xMqeMRMSVEYBjhTFcySDQhxFpjiYxjOXl2SlTHKfq1csvL4RkL17KT5dWxJ+8kE+Yzj6gY8dIKkxWj4kELSWBZbgAg5vQQYrtAtMxaWC0hRAP2mBYV6Qz7T/ANtT/mJ/mEYzWDVmTNVLtFmnB1JwniQ3/kOusLrdZZQBKJuX2SPYYjYdPze4RG9cz+Y++EodMBXVPjBgtikSwglTBwxUSN5zRJonPTPWBpEG9ov3q+sC7dFeti62Tiau+p5k5mGVklFUtkkM1atXrCVWZ+eENbj/AHczr8YXIqiQkESLLhSwJ5vq2YHrBssJCQBwepevAQIMj1iyTn4fGIsUaWS1ETEqJyTvUd61/wCYutV6JnFCJeMgrTjLEDCfClWgOV+88D7Y3Mz+zH/o/nRDR7KxlUaMB2klTBbShKViWFBKe9gP5dIPt1yT1CUfo4QhCwVKxJJIycjPnrH02Zkeo90B3v8AulfOoijYybpmHtfYSZPWpeJMtOJWFJBJZ6FqCK539Gm7uzt7minoaR9Dm5CLBA5M3FHx609grUnJIV0UPZAU3srax/cKPRj7DH2RecVTNekF5GheJ8ru3s5agX2CqVZQAL8nNc4vs3Y+0k7ycA4gg0OrAx9Es/fPX3QTpCKbbBQluy5USpYRhBLbxIDk84qtXZ6Qr+7APKnsh4YgYolRjJ2rsen7C1J5EA/CFFq7MWhNUhKxyNfWPoZitUNYD5DbLvmIO/LUnwaKkKI1I6x9atvcMfN7x7x6w6YrKrPaFuGI66+lY7+0PvCBJPfHzpEJmcMAZbVChmAYp2Z+8PMQBFUazU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40" name="Picture 16" descr="http://www.lund.se/ImageVault/Images/id_10817/scope_0/filename_zRWhnXvUgnF6ovqzoLqv.jpg/storage_Edited/ImageVaultHandler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218564" cy="30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Director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479776"/>
          </a:xfrm>
        </p:spPr>
        <p:txBody>
          <a:bodyPr/>
          <a:lstStyle/>
          <a:p>
            <a:r>
              <a:rPr lang="es-ES" sz="3600" dirty="0" smtClean="0"/>
              <a:t>Es nuestro director</a:t>
            </a:r>
          </a:p>
          <a:p>
            <a:r>
              <a:rPr lang="es-ES" sz="3600" dirty="0" smtClean="0"/>
              <a:t> Se llama Johan. </a:t>
            </a:r>
          </a:p>
          <a:p>
            <a:r>
              <a:rPr lang="es-ES" sz="3600" dirty="0" smtClean="0"/>
              <a:t>Es muy guapa. </a:t>
            </a:r>
            <a:r>
              <a:rPr lang="es-ES" sz="3600" dirty="0" err="1" smtClean="0"/>
              <a:t>Jajaja</a:t>
            </a:r>
            <a:r>
              <a:rPr lang="es-ES" sz="3600" dirty="0" smtClean="0"/>
              <a:t> </a:t>
            </a:r>
            <a:r>
              <a:rPr lang="es-ES" sz="36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s-ES" sz="3600" dirty="0" smtClean="0">
                <a:sym typeface="Wingdings" panose="05000000000000000000" pitchFamily="2" charset="2"/>
              </a:rPr>
              <a:t>Tiene </a:t>
            </a:r>
            <a:r>
              <a:rPr lang="es-ES" sz="3600" dirty="0" smtClean="0">
                <a:sym typeface="Wingdings" panose="05000000000000000000" pitchFamily="2" charset="2"/>
              </a:rPr>
              <a:t>33 </a:t>
            </a:r>
            <a:r>
              <a:rPr lang="es-ES" sz="3600" dirty="0" smtClean="0">
                <a:sym typeface="Wingdings" panose="05000000000000000000" pitchFamily="2" charset="2"/>
              </a:rPr>
              <a:t>años.</a:t>
            </a:r>
            <a:endParaRPr lang="es-ES" sz="3600" dirty="0" smtClean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578750" cy="44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9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Nyv</a:t>
            </a:r>
            <a:r>
              <a:rPr lang="sv-SE" dirty="0" err="1" smtClean="0"/>
              <a:t>ång</a:t>
            </a:r>
            <a:r>
              <a:rPr lang="sv-SE" dirty="0"/>
              <a:t> </a:t>
            </a:r>
            <a:r>
              <a:rPr lang="sv-SE" dirty="0" err="1" smtClean="0"/>
              <a:t>es</a:t>
            </a:r>
            <a:r>
              <a:rPr lang="sv-SE" dirty="0" smtClean="0"/>
              <a:t> </a:t>
            </a:r>
            <a:r>
              <a:rPr lang="sv-SE" dirty="0" err="1" smtClean="0"/>
              <a:t>un</a:t>
            </a:r>
            <a:r>
              <a:rPr lang="sv-SE" dirty="0" smtClean="0"/>
              <a:t> </a:t>
            </a:r>
            <a:r>
              <a:rPr lang="sv-SE" dirty="0" err="1" smtClean="0"/>
              <a:t>escuela</a:t>
            </a:r>
            <a:r>
              <a:rPr lang="sv-SE" dirty="0" smtClean="0"/>
              <a:t> en </a:t>
            </a:r>
            <a:r>
              <a:rPr lang="sv-SE" dirty="0" err="1" smtClean="0"/>
              <a:t>un</a:t>
            </a:r>
            <a:r>
              <a:rPr lang="sv-SE" dirty="0" smtClean="0"/>
              <a:t> </a:t>
            </a:r>
            <a:r>
              <a:rPr lang="sv-SE" dirty="0" err="1" smtClean="0"/>
              <a:t>pueblo</a:t>
            </a:r>
            <a:r>
              <a:rPr lang="sv-SE" dirty="0" smtClean="0"/>
              <a:t> </a:t>
            </a:r>
            <a:r>
              <a:rPr lang="sv-SE" dirty="0" err="1" smtClean="0"/>
              <a:t>que</a:t>
            </a:r>
            <a:r>
              <a:rPr lang="sv-SE" dirty="0" smtClean="0"/>
              <a:t> se </a:t>
            </a:r>
            <a:r>
              <a:rPr lang="sv-SE" dirty="0" err="1" smtClean="0"/>
              <a:t>llama</a:t>
            </a:r>
            <a:r>
              <a:rPr lang="sv-SE" dirty="0" smtClean="0"/>
              <a:t> Dalby. </a:t>
            </a:r>
          </a:p>
          <a:p>
            <a:r>
              <a:rPr lang="es-ES" dirty="0" err="1" smtClean="0"/>
              <a:t>Nyv</a:t>
            </a:r>
            <a:r>
              <a:rPr lang="sv-SE" dirty="0" smtClean="0"/>
              <a:t>å</a:t>
            </a:r>
            <a:r>
              <a:rPr lang="es-ES" dirty="0" err="1" smtClean="0"/>
              <a:t>ngskolan</a:t>
            </a:r>
            <a:r>
              <a:rPr lang="es-ES" dirty="0" smtClean="0"/>
              <a:t> tiene 800 estudiantes. </a:t>
            </a:r>
          </a:p>
          <a:p>
            <a:r>
              <a:rPr lang="es-ES" dirty="0" err="1" smtClean="0"/>
              <a:t>Nyvång</a:t>
            </a:r>
            <a:r>
              <a:rPr lang="es-ES" dirty="0" smtClean="0"/>
              <a:t> es un escuela grande. </a:t>
            </a:r>
          </a:p>
          <a:p>
            <a:r>
              <a:rPr lang="es-ES" dirty="0" err="1" smtClean="0"/>
              <a:t>Nyvånskolan</a:t>
            </a:r>
            <a:r>
              <a:rPr lang="es-ES" dirty="0" smtClean="0"/>
              <a:t> tiene 30 clases.</a:t>
            </a:r>
          </a:p>
          <a:p>
            <a:r>
              <a:rPr lang="es-ES" dirty="0" smtClean="0"/>
              <a:t>El gimnasio es muy grande. </a:t>
            </a:r>
          </a:p>
          <a:p>
            <a:r>
              <a:rPr lang="es-ES" dirty="0" smtClean="0"/>
              <a:t>Tiene una </a:t>
            </a:r>
            <a:r>
              <a:rPr lang="es-ES" dirty="0" err="1" smtClean="0"/>
              <a:t>bibloteca</a:t>
            </a:r>
            <a:r>
              <a:rPr lang="es-ES" dirty="0" smtClean="0"/>
              <a:t>.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64" y="2987825"/>
            <a:ext cx="2253461" cy="366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1634"/>
            <a:ext cx="3171056" cy="189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15" y="4783379"/>
            <a:ext cx="2805449" cy="18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inviero</a:t>
            </a:r>
            <a:r>
              <a:rPr lang="es-ES" dirty="0" smtClean="0"/>
              <a:t> es hace frio.</a:t>
            </a:r>
          </a:p>
          <a:p>
            <a:r>
              <a:rPr lang="es-ES" dirty="0" smtClean="0"/>
              <a:t>En la </a:t>
            </a:r>
            <a:r>
              <a:rPr lang="es-ES" dirty="0" err="1" smtClean="0"/>
              <a:t>habitacion</a:t>
            </a:r>
            <a:r>
              <a:rPr lang="es-ES" dirty="0" smtClean="0"/>
              <a:t> de </a:t>
            </a:r>
            <a:r>
              <a:rPr lang="es-ES" dirty="0" err="1" smtClean="0"/>
              <a:t>maistros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comen tartas.</a:t>
            </a:r>
            <a:endParaRPr lang="sv-SE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771900" cy="5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699000" cy="313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3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             ¡En los pasillos! 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16152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8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7" y="11088"/>
            <a:ext cx="416046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14" y="0"/>
            <a:ext cx="498718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719"/>
            <a:ext cx="446632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088"/>
            <a:ext cx="4156814" cy="23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1.bp.blogspot.com/-KXlji-hZ_0A/UUyLdytJ_MI/AAAAAAAABtE/SXCpsSZVNDY/s1600/Picture+26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14" y="2429272"/>
            <a:ext cx="4987186" cy="44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7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83</Words>
  <Application>Microsoft Office PowerPoint</Application>
  <PresentationFormat>Bildspel på skärmen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Flöde</vt:lpstr>
      <vt:lpstr>Una escuela que se llama Nyvång</vt:lpstr>
      <vt:lpstr>                 Director</vt:lpstr>
      <vt:lpstr>PowerPoint-presentation</vt:lpstr>
      <vt:lpstr>PowerPoint-presentation</vt:lpstr>
      <vt:lpstr>               ¡En los pasillos! </vt:lpstr>
      <vt:lpstr>PowerPoint-presentation</vt:lpstr>
    </vt:vector>
  </TitlesOfParts>
  <Company>Lunds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escuela que se llama Nyvång</dc:title>
  <dc:creator>Evelina Dencker</dc:creator>
  <cp:lastModifiedBy>Evelina Dencker</cp:lastModifiedBy>
  <cp:revision>8</cp:revision>
  <dcterms:created xsi:type="dcterms:W3CDTF">2014-11-13T10:14:38Z</dcterms:created>
  <dcterms:modified xsi:type="dcterms:W3CDTF">2014-12-02T10:54:59Z</dcterms:modified>
</cp:coreProperties>
</file>