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02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00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223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3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41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02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30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18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49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654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A57C-E8D4-4A39-8223-44195885211C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454E7-B885-4993-9192-30E6F8E27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42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sv-SE" sz="9600" dirty="0" smtClean="0"/>
              <a:t>SKÅNE</a:t>
            </a:r>
            <a:endParaRPr lang="sv-SE" sz="96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589240"/>
          </a:xfrm>
        </p:spPr>
      </p:pic>
      <p:sp>
        <p:nvSpPr>
          <p:cNvPr id="7" name="Rektangel 6"/>
          <p:cNvSpPr/>
          <p:nvPr/>
        </p:nvSpPr>
        <p:spPr>
          <a:xfrm>
            <a:off x="3995936" y="3068960"/>
            <a:ext cx="5040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600" dirty="0" smtClean="0"/>
              <a:t>Skåne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1440161"/>
          </a:xfrm>
        </p:spPr>
        <p:txBody>
          <a:bodyPr/>
          <a:lstStyle/>
          <a:p>
            <a:r>
              <a:rPr lang="sv-SE" dirty="0" smtClean="0"/>
              <a:t>Skåne </a:t>
            </a:r>
            <a:r>
              <a:rPr lang="sv-SE" dirty="0" err="1" smtClean="0"/>
              <a:t>esta</a:t>
            </a:r>
            <a:r>
              <a:rPr lang="sv-SE" dirty="0" smtClean="0"/>
              <a:t> en el sur de Suecia.</a:t>
            </a:r>
          </a:p>
          <a:p>
            <a:r>
              <a:rPr lang="sv-SE" dirty="0" smtClean="0"/>
              <a:t>Skåne </a:t>
            </a:r>
            <a:r>
              <a:rPr lang="sv-SE" dirty="0" err="1" smtClean="0"/>
              <a:t>tiene</a:t>
            </a:r>
            <a:r>
              <a:rPr lang="sv-SE" dirty="0" smtClean="0"/>
              <a:t> 1,2 </a:t>
            </a:r>
            <a:r>
              <a:rPr lang="sv-SE" dirty="0" err="1" smtClean="0"/>
              <a:t>millones</a:t>
            </a:r>
            <a:r>
              <a:rPr lang="sv-SE" dirty="0" smtClean="0"/>
              <a:t> de habitantes.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1"/>
            <a:ext cx="9144000" cy="41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5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440160"/>
          </a:xfrm>
        </p:spPr>
        <p:txBody>
          <a:bodyPr>
            <a:normAutofit/>
          </a:bodyPr>
          <a:lstStyle/>
          <a:p>
            <a:r>
              <a:rPr lang="sv-SE" sz="7300" dirty="0" smtClean="0">
                <a:solidFill>
                  <a:srgbClr val="FF0000"/>
                </a:solidFill>
              </a:rPr>
              <a:t>Zlatan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sz="6600" dirty="0" smtClean="0">
                <a:solidFill>
                  <a:srgbClr val="FF0000"/>
                </a:solidFill>
              </a:rPr>
              <a:t>Ibrahimovic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Zlatan </a:t>
            </a:r>
            <a:r>
              <a:rPr lang="sv-SE" dirty="0" err="1" smtClean="0">
                <a:solidFill>
                  <a:srgbClr val="FF0000"/>
                </a:solidFill>
              </a:rPr>
              <a:t>vive</a:t>
            </a:r>
            <a:r>
              <a:rPr lang="sv-SE" dirty="0" smtClean="0">
                <a:solidFill>
                  <a:srgbClr val="FF0000"/>
                </a:solidFill>
              </a:rPr>
              <a:t> en  Skåne 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Que</a:t>
            </a:r>
            <a:r>
              <a:rPr lang="sv-SE" dirty="0" smtClean="0"/>
              <a:t> </a:t>
            </a:r>
            <a:r>
              <a:rPr lang="sv-SE" dirty="0" err="1" smtClean="0"/>
              <a:t>tiempo</a:t>
            </a:r>
            <a:r>
              <a:rPr lang="sv-SE" dirty="0" smtClean="0"/>
              <a:t> </a:t>
            </a:r>
            <a:r>
              <a:rPr lang="sv-SE" dirty="0" err="1" smtClean="0"/>
              <a:t>hace</a:t>
            </a:r>
            <a:r>
              <a:rPr lang="sv-SE" dirty="0" smtClean="0"/>
              <a:t> en Suecia?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008113"/>
          </a:xfrm>
        </p:spPr>
        <p:txBody>
          <a:bodyPr/>
          <a:lstStyle/>
          <a:p>
            <a:r>
              <a:rPr lang="sv-SE" dirty="0" err="1" smtClean="0"/>
              <a:t>Hace</a:t>
            </a:r>
            <a:r>
              <a:rPr lang="sv-SE" dirty="0" smtClean="0"/>
              <a:t> </a:t>
            </a:r>
            <a:r>
              <a:rPr lang="sv-SE" dirty="0" err="1" smtClean="0"/>
              <a:t>frio</a:t>
            </a:r>
            <a:r>
              <a:rPr lang="sv-SE" dirty="0" smtClean="0"/>
              <a:t> en Suecia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32857"/>
            <a:ext cx="9144000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1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</Words>
  <Application>Microsoft Office PowerPoint</Application>
  <PresentationFormat>Bildspel på skärmen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SKÅNE</vt:lpstr>
      <vt:lpstr>Skåne </vt:lpstr>
      <vt:lpstr>Zlatan Ibrahimovic</vt:lpstr>
      <vt:lpstr>Que tiempo hace en Suecia?</vt:lpstr>
    </vt:vector>
  </TitlesOfParts>
  <Company>Lunds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SKÅNE</dc:title>
  <dc:creator>David Cederström</dc:creator>
  <cp:lastModifiedBy>David Cederström</cp:lastModifiedBy>
  <cp:revision>6</cp:revision>
  <dcterms:created xsi:type="dcterms:W3CDTF">2014-11-13T10:13:42Z</dcterms:created>
  <dcterms:modified xsi:type="dcterms:W3CDTF">2014-12-02T10:58:42Z</dcterms:modified>
</cp:coreProperties>
</file>