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908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775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425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015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087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419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770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37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607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74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67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13C4-A16F-45AA-ABD5-E958B781D104}" type="datetimeFigureOut">
              <a:rPr lang="sv-SE" smtClean="0"/>
              <a:t>2014-12-02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21D6-DF84-49B7-883C-A2E50CDCCB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311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/>
          <a:lstStyle/>
          <a:p>
            <a:r>
              <a:rPr lang="sv-SE" dirty="0" smtClean="0"/>
              <a:t>SUECIA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123728" y="7173415"/>
            <a:ext cx="6400800" cy="1998293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17646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6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Suecia </a:t>
            </a:r>
            <a:r>
              <a:rPr lang="sv-SE" dirty="0" err="1" smtClean="0"/>
              <a:t>esta</a:t>
            </a:r>
            <a:r>
              <a:rPr lang="sv-SE" dirty="0" smtClean="0"/>
              <a:t> en el </a:t>
            </a:r>
            <a:r>
              <a:rPr lang="sv-SE" dirty="0" err="1" smtClean="0"/>
              <a:t>norte</a:t>
            </a:r>
            <a:r>
              <a:rPr lang="sv-SE" dirty="0"/>
              <a:t> </a:t>
            </a:r>
            <a:r>
              <a:rPr lang="sv-SE" dirty="0" smtClean="0"/>
              <a:t>de Europa!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 flipV="1">
            <a:off x="3203848" y="6048365"/>
            <a:ext cx="5338936" cy="260955"/>
          </a:xfrm>
        </p:spPr>
        <p:txBody>
          <a:bodyPr>
            <a:normAutofit fontScale="40000" lnSpcReduction="20000"/>
          </a:bodyPr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280920" cy="477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516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08912" cy="2016224"/>
          </a:xfrm>
        </p:spPr>
        <p:txBody>
          <a:bodyPr/>
          <a:lstStyle/>
          <a:p>
            <a:r>
              <a:rPr lang="sv-SE" dirty="0" smtClean="0"/>
              <a:t>Suecia </a:t>
            </a:r>
            <a:r>
              <a:rPr lang="sv-SE" dirty="0" err="1" smtClean="0"/>
              <a:t>tienes</a:t>
            </a:r>
            <a:r>
              <a:rPr lang="sv-SE" dirty="0" smtClean="0"/>
              <a:t> 9 </a:t>
            </a:r>
            <a:r>
              <a:rPr lang="sv-SE" dirty="0" err="1" smtClean="0"/>
              <a:t>millones</a:t>
            </a:r>
            <a:r>
              <a:rPr lang="sv-SE" dirty="0" smtClean="0"/>
              <a:t> de habitantes!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590465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63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Zlatan </a:t>
            </a:r>
            <a:r>
              <a:rPr lang="sv-SE" dirty="0" err="1" smtClean="0"/>
              <a:t>es</a:t>
            </a:r>
            <a:r>
              <a:rPr lang="sv-SE" dirty="0" smtClean="0"/>
              <a:t> </a:t>
            </a:r>
            <a:r>
              <a:rPr lang="sv-SE" dirty="0" err="1" smtClean="0"/>
              <a:t>muy</a:t>
            </a:r>
            <a:r>
              <a:rPr lang="sv-SE" dirty="0" smtClean="0"/>
              <a:t> </a:t>
            </a:r>
            <a:r>
              <a:rPr lang="sv-SE" dirty="0" err="1" smtClean="0"/>
              <a:t>famoso</a:t>
            </a:r>
            <a:r>
              <a:rPr lang="sv-SE" dirty="0" smtClean="0"/>
              <a:t>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" y="2204864"/>
            <a:ext cx="9034432" cy="46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30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</a:t>
            </a:r>
            <a:r>
              <a:rPr lang="sv-SE" dirty="0" err="1" smtClean="0"/>
              <a:t>suecia</a:t>
            </a:r>
            <a:r>
              <a:rPr lang="sv-SE" dirty="0" smtClean="0"/>
              <a:t> </a:t>
            </a:r>
            <a:r>
              <a:rPr lang="sv-SE" dirty="0" err="1" smtClean="0"/>
              <a:t>hace</a:t>
            </a:r>
            <a:r>
              <a:rPr lang="sv-SE" dirty="0" smtClean="0"/>
              <a:t> </a:t>
            </a:r>
            <a:r>
              <a:rPr lang="sv-SE" dirty="0" err="1" smtClean="0"/>
              <a:t>frio</a:t>
            </a:r>
            <a:r>
              <a:rPr lang="sv-SE" dirty="0" smtClean="0"/>
              <a:t>!</a:t>
            </a:r>
            <a:endParaRPr lang="sv-SE" dirty="0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005931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7272808" cy="440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1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Stockholm </a:t>
            </a:r>
            <a:r>
              <a:rPr lang="sv-SE" dirty="0" err="1" smtClean="0"/>
              <a:t>es</a:t>
            </a:r>
            <a:r>
              <a:rPr lang="sv-SE" dirty="0" smtClean="0"/>
              <a:t> capitale en </a:t>
            </a:r>
            <a:r>
              <a:rPr lang="sv-SE" dirty="0" err="1" smtClean="0"/>
              <a:t>suecia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704856" cy="5472608"/>
          </a:xfrm>
        </p:spPr>
      </p:pic>
    </p:spTree>
    <p:extLst>
      <p:ext uri="{BB962C8B-B14F-4D97-AF65-F5344CB8AC3E}">
        <p14:creationId xmlns:p14="http://schemas.microsoft.com/office/powerpoint/2010/main" val="47668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Kebenikajse</a:t>
            </a:r>
            <a:r>
              <a:rPr lang="sv-SE" dirty="0" smtClean="0"/>
              <a:t> </a:t>
            </a:r>
            <a:r>
              <a:rPr lang="sv-SE" dirty="0" err="1" smtClean="0"/>
              <a:t>es</a:t>
            </a:r>
            <a:r>
              <a:rPr lang="sv-SE" dirty="0" smtClean="0"/>
              <a:t> </a:t>
            </a:r>
            <a:r>
              <a:rPr lang="sv-SE" dirty="0" err="1" smtClean="0"/>
              <a:t>un</a:t>
            </a:r>
            <a:r>
              <a:rPr lang="sv-SE" dirty="0" smtClean="0"/>
              <a:t> </a:t>
            </a:r>
            <a:r>
              <a:rPr lang="sv-SE" dirty="0" err="1" smtClean="0"/>
              <a:t>grande</a:t>
            </a:r>
            <a:r>
              <a:rPr lang="sv-SE" dirty="0" smtClean="0"/>
              <a:t> </a:t>
            </a:r>
            <a:r>
              <a:rPr lang="sv-SE" dirty="0" err="1" smtClean="0"/>
              <a:t>montana</a:t>
            </a:r>
            <a:r>
              <a:rPr lang="sv-SE" dirty="0" smtClean="0"/>
              <a:t>!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16832"/>
            <a:ext cx="5112568" cy="3960440"/>
          </a:xfrm>
        </p:spPr>
      </p:pic>
    </p:spTree>
    <p:extLst>
      <p:ext uri="{BB962C8B-B14F-4D97-AF65-F5344CB8AC3E}">
        <p14:creationId xmlns:p14="http://schemas.microsoft.com/office/powerpoint/2010/main" val="219715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</Words>
  <Application>Microsoft Office PowerPoint</Application>
  <PresentationFormat>Bildspel på skärmen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SUECIA</vt:lpstr>
      <vt:lpstr>Suecia esta en el norte de Europa! </vt:lpstr>
      <vt:lpstr>Suecia tienes 9 millones de habitantes!</vt:lpstr>
      <vt:lpstr>Zlatan es muy famoso  </vt:lpstr>
      <vt:lpstr>En suecia hace frio!</vt:lpstr>
      <vt:lpstr>Stockholm es capitale en suecia</vt:lpstr>
      <vt:lpstr>Kebenikajse es un grande montana!</vt:lpstr>
    </vt:vector>
  </TitlesOfParts>
  <Company>Lunds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SUECIA</dc:title>
  <dc:creator>Elliot Wallin</dc:creator>
  <cp:lastModifiedBy>Elliot Wallin</cp:lastModifiedBy>
  <cp:revision>8</cp:revision>
  <dcterms:created xsi:type="dcterms:W3CDTF">2014-11-13T10:15:16Z</dcterms:created>
  <dcterms:modified xsi:type="dcterms:W3CDTF">2014-12-02T10:55:23Z</dcterms:modified>
</cp:coreProperties>
</file>