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 varScale="1">
        <p:scale>
          <a:sx n="69" d="100"/>
          <a:sy n="69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37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36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880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45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24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95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142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328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647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531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154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B2942-E67B-459A-9E54-5F72BED1B322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457CA-2D32-4C15-8174-AA4592408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69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835696" y="260648"/>
            <a:ext cx="6192688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Una </a:t>
            </a:r>
            <a:r>
              <a:rPr lang="sv-SE" sz="8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escuela</a:t>
            </a:r>
            <a:r>
              <a:rPr lang="sv-SE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sv-SE" sz="8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que</a:t>
            </a:r>
            <a:r>
              <a:rPr lang="sv-SE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se </a:t>
            </a:r>
            <a:r>
              <a:rPr lang="sv-SE" sz="8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llama</a:t>
            </a:r>
            <a:r>
              <a:rPr lang="sv-SE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sv-SE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Nyvång</a:t>
            </a:r>
            <a:endParaRPr lang="sv-SE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82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-23486" y="1556792"/>
            <a:ext cx="9299376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En </a:t>
            </a:r>
            <a:r>
              <a:rPr lang="es-ES" dirty="0" err="1"/>
              <a:t>D</a:t>
            </a:r>
            <a:r>
              <a:rPr lang="es-ES" dirty="0" err="1" smtClean="0"/>
              <a:t>alby</a:t>
            </a:r>
            <a:r>
              <a:rPr lang="es-ES" dirty="0" smtClean="0"/>
              <a:t> está un escuela que se llama </a:t>
            </a:r>
            <a:r>
              <a:rPr lang="es-ES" dirty="0" err="1" smtClean="0"/>
              <a:t>Nyvång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en </a:t>
            </a:r>
            <a:r>
              <a:rPr lang="es-ES" dirty="0" err="1" smtClean="0"/>
              <a:t>Nyv</a:t>
            </a:r>
            <a:r>
              <a:rPr lang="sv-SE" dirty="0" err="1" smtClean="0"/>
              <a:t>ång</a:t>
            </a:r>
            <a:r>
              <a:rPr lang="sv-SE" dirty="0" smtClean="0"/>
              <a:t> </a:t>
            </a:r>
            <a:r>
              <a:rPr lang="sv-SE" dirty="0" err="1" smtClean="0"/>
              <a:t>hace</a:t>
            </a:r>
            <a:r>
              <a:rPr lang="sv-SE" dirty="0" smtClean="0"/>
              <a:t> </a:t>
            </a:r>
            <a:r>
              <a:rPr lang="sv-SE" dirty="0" err="1" smtClean="0"/>
              <a:t>frio</a:t>
            </a:r>
            <a:r>
              <a:rPr lang="sv-SE" dirty="0" smtClean="0"/>
              <a:t> el </a:t>
            </a:r>
            <a:r>
              <a:rPr lang="sv-SE" dirty="0" err="1" smtClean="0"/>
              <a:t>invierno</a:t>
            </a:r>
            <a:r>
              <a:rPr lang="sv-SE" dirty="0" smtClean="0"/>
              <a:t> </a:t>
            </a:r>
            <a:r>
              <a:rPr lang="sv-SE" dirty="0" err="1" smtClean="0"/>
              <a:t>hace</a:t>
            </a:r>
            <a:r>
              <a:rPr lang="sv-SE" dirty="0" smtClean="0"/>
              <a:t> </a:t>
            </a:r>
            <a:r>
              <a:rPr lang="sv-SE" dirty="0" err="1" smtClean="0"/>
              <a:t>mucho</a:t>
            </a:r>
            <a:r>
              <a:rPr lang="sv-SE" dirty="0" smtClean="0"/>
              <a:t> </a:t>
            </a:r>
            <a:r>
              <a:rPr lang="sv-SE" dirty="0" err="1" smtClean="0"/>
              <a:t>viento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51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Nuestros profesores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52781"/>
            <a:ext cx="2267744" cy="29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50805"/>
            <a:ext cx="2016224" cy="3107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1083"/>
            <a:ext cx="4104456" cy="307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79612" cy="15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2987824" y="2562131"/>
            <a:ext cx="472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La </a:t>
            </a:r>
            <a:r>
              <a:rPr lang="sv-SE" dirty="0" err="1" smtClean="0"/>
              <a:t>mejor</a:t>
            </a:r>
            <a:r>
              <a:rPr lang="sv-SE" dirty="0" smtClean="0"/>
              <a:t> </a:t>
            </a:r>
            <a:r>
              <a:rPr lang="sv-SE" dirty="0" err="1" smtClean="0"/>
              <a:t>profesora</a:t>
            </a:r>
            <a:r>
              <a:rPr lang="sv-SE" dirty="0" smtClean="0"/>
              <a:t> de Nyvång se </a:t>
            </a:r>
            <a:r>
              <a:rPr lang="sv-SE" dirty="0" err="1" smtClean="0"/>
              <a:t>llama</a:t>
            </a:r>
            <a:r>
              <a:rPr lang="sv-SE" dirty="0" smtClean="0"/>
              <a:t>  </a:t>
            </a:r>
            <a:r>
              <a:rPr lang="sv-SE" dirty="0" err="1" smtClean="0"/>
              <a:t>Caitlyn</a:t>
            </a:r>
            <a:r>
              <a:rPr lang="sv-SE" dirty="0"/>
              <a:t> </a:t>
            </a:r>
            <a:r>
              <a:rPr lang="sv-SE" dirty="0" smtClean="0"/>
              <a:t>  </a:t>
            </a:r>
            <a:endParaRPr lang="sv-SE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278" y="0"/>
            <a:ext cx="15811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pp 4"/>
          <p:cNvSpPr/>
          <p:nvPr/>
        </p:nvSpPr>
        <p:spPr>
          <a:xfrm>
            <a:off x="8112040" y="2251748"/>
            <a:ext cx="636423" cy="7407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02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</Words>
  <Application>Microsoft Office PowerPoint</Application>
  <PresentationFormat>Bildspel på skärmen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Nuestros profesores</vt:lpstr>
    </vt:vector>
  </TitlesOfParts>
  <Company>Lunds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David Nyquist</dc:creator>
  <cp:lastModifiedBy>David Nyquist</cp:lastModifiedBy>
  <cp:revision>7</cp:revision>
  <dcterms:created xsi:type="dcterms:W3CDTF">2014-11-13T10:15:13Z</dcterms:created>
  <dcterms:modified xsi:type="dcterms:W3CDTF">2014-12-02T10:56:04Z</dcterms:modified>
</cp:coreProperties>
</file>