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21/3/2016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21/3/2016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21/3/2016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21/3/2016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21/3/2016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21/3/2016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21/3/2016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21/3/2016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21/3/2016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21/3/2016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21/3/2016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21/3/2016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edg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Friendship through the Net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467544" y="3228536"/>
            <a:ext cx="8136904" cy="175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Sixth Grade of 14 Elementary School of Ilion</a:t>
            </a:r>
          </a:p>
          <a:p>
            <a:r>
              <a:rPr lang="en-US" dirty="0" smtClean="0"/>
              <a:t>February of </a:t>
            </a:r>
            <a:r>
              <a:rPr lang="en-US" dirty="0" smtClean="0"/>
              <a:t>2016</a:t>
            </a:r>
          </a:p>
          <a:p>
            <a:r>
              <a:rPr lang="en-US" dirty="0" smtClean="0"/>
              <a:t>(</a:t>
            </a:r>
            <a:r>
              <a:rPr lang="el-GR" dirty="0" smtClean="0"/>
              <a:t>Τάξη ΣΤ2 του 14</a:t>
            </a:r>
            <a:r>
              <a:rPr lang="el-GR" baseline="30000" dirty="0" smtClean="0"/>
              <a:t>ου</a:t>
            </a:r>
            <a:r>
              <a:rPr lang="el-GR" dirty="0" smtClean="0"/>
              <a:t> </a:t>
            </a:r>
            <a:r>
              <a:rPr lang="el-GR" dirty="0" smtClean="0"/>
              <a:t>Δημοτικού </a:t>
            </a:r>
            <a:r>
              <a:rPr lang="el-GR" dirty="0" smtClean="0"/>
              <a:t>Σχολείου </a:t>
            </a:r>
          </a:p>
          <a:p>
            <a:r>
              <a:rPr lang="el-GR" dirty="0" smtClean="0"/>
              <a:t>Ιλίου</a:t>
            </a:r>
            <a:r>
              <a:rPr lang="en-US" dirty="0" smtClean="0"/>
              <a:t>)</a:t>
            </a:r>
            <a:endParaRPr lang="el-GR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is a Greek saying:</a:t>
            </a:r>
            <a:endParaRPr lang="el-GR" dirty="0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Show me your </a:t>
            </a:r>
            <a:r>
              <a:rPr lang="en-US" sz="4000" dirty="0" smtClean="0"/>
              <a:t>friends </a:t>
            </a:r>
            <a:r>
              <a:rPr lang="en-US" sz="4000" dirty="0" smtClean="0"/>
              <a:t>so as to be able to understand you </a:t>
            </a:r>
            <a:endParaRPr lang="en-US" sz="4000" dirty="0" smtClean="0"/>
          </a:p>
          <a:p>
            <a:pPr algn="ctr"/>
            <a:r>
              <a:rPr lang="en-US" sz="4000" dirty="0" smtClean="0"/>
              <a:t>(</a:t>
            </a:r>
            <a:r>
              <a:rPr lang="en-US" sz="4000" dirty="0" smtClean="0"/>
              <a:t>through them)</a:t>
            </a:r>
            <a:endParaRPr lang="el-GR" sz="40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3140968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Thank you!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 smtClean="0"/>
              <a:t>take care of your </a:t>
            </a:r>
            <a:r>
              <a:rPr lang="en-US" dirty="0" smtClean="0"/>
              <a:t>friends because they are really so important</a:t>
            </a:r>
            <a:r>
              <a:rPr lang="en-US" dirty="0" smtClean="0"/>
              <a:t>!!!</a:t>
            </a:r>
            <a:br>
              <a:rPr lang="en-US" dirty="0" smtClean="0"/>
            </a:br>
            <a:endParaRPr lang="el-GR" dirty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presentation is our effort to search and collect pictures through the web that truly reflect our  view on friendship.</a:t>
            </a:r>
          </a:p>
          <a:p>
            <a:endParaRPr lang="en-US" dirty="0" smtClean="0"/>
          </a:p>
          <a:p>
            <a:r>
              <a:rPr lang="en-US" dirty="0" smtClean="0"/>
              <a:t>The idea is to visualise our expectations </a:t>
            </a:r>
            <a:r>
              <a:rPr lang="en-US" dirty="0" smtClean="0"/>
              <a:t> and </a:t>
            </a:r>
            <a:r>
              <a:rPr lang="en-US" dirty="0" smtClean="0"/>
              <a:t>experiences… and to create an emotional response</a:t>
            </a:r>
            <a:r>
              <a:rPr lang="en-US" dirty="0" smtClean="0"/>
              <a:t>!</a:t>
            </a:r>
          </a:p>
          <a:p>
            <a:pPr>
              <a:buNone/>
            </a:pPr>
            <a:r>
              <a:rPr lang="el-GR" dirty="0" smtClean="0"/>
              <a:t> </a:t>
            </a:r>
            <a:r>
              <a:rPr lang="en-US" dirty="0" smtClean="0">
                <a:sym typeface="Wingdings" pitchFamily="2" charset="2"/>
              </a:rPr>
              <a:t>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Therefore, friendship is:</a:t>
            </a:r>
            <a:endParaRPr lang="el-GR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Being together…</a:t>
            </a:r>
            <a:endParaRPr lang="el-GR" dirty="0"/>
          </a:p>
        </p:txBody>
      </p:sp>
      <p:pic>
        <p:nvPicPr>
          <p:cNvPr id="4" name="3 - Θέση περιεχομένου" descr="friendship 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935163"/>
            <a:ext cx="8280920" cy="4389437"/>
          </a:xfr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Giving a hug and support…</a:t>
            </a:r>
            <a:endParaRPr lang="el-GR" dirty="0"/>
          </a:p>
        </p:txBody>
      </p:sp>
      <p:pic>
        <p:nvPicPr>
          <p:cNvPr id="6" name="5 - Θέση περιεχομένου" descr="friendship 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88840"/>
            <a:ext cx="4038600" cy="4392487"/>
          </a:xfrm>
        </p:spPr>
      </p:pic>
      <p:pic>
        <p:nvPicPr>
          <p:cNvPr id="5" name="4 - Θέση περιεχομένου" descr="friendship 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988840"/>
            <a:ext cx="4038600" cy="4392487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understand each other…</a:t>
            </a:r>
            <a:endParaRPr lang="el-GR" dirty="0"/>
          </a:p>
        </p:txBody>
      </p:sp>
      <p:pic>
        <p:nvPicPr>
          <p:cNvPr id="4" name="3 - Θέση περιεχομένου" descr="friendship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224880"/>
            <a:ext cx="8208912" cy="4084439"/>
          </a:xfr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To love…</a:t>
            </a:r>
            <a:endParaRPr lang="el-GR" sz="6000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4 - Θέση περιεχομένου" descr="friendship 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052736"/>
            <a:ext cx="5111750" cy="5400600"/>
          </a:xfrm>
        </p:spPr>
      </p:pic>
      <p:pic>
        <p:nvPicPr>
          <p:cNvPr id="7" name="6 - Εικόνα" descr="friendship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810" y="1772816"/>
            <a:ext cx="2928269" cy="4320480"/>
          </a:xfrm>
          <a:prstGeom prst="rect">
            <a:avLst/>
          </a:prstGeom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be there for better or worse…</a:t>
            </a:r>
            <a:endParaRPr lang="el-GR" dirty="0"/>
          </a:p>
        </p:txBody>
      </p:sp>
      <p:pic>
        <p:nvPicPr>
          <p:cNvPr id="4" name="3 - Θέση περιεχομένου" descr="friendship 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935163"/>
            <a:ext cx="8280920" cy="4518173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play with and to learn…</a:t>
            </a:r>
            <a:endParaRPr lang="el-GR" dirty="0"/>
          </a:p>
        </p:txBody>
      </p:sp>
      <p:pic>
        <p:nvPicPr>
          <p:cNvPr id="5" name="4 - Θέση περιεχομένου" descr="friendship 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060848"/>
            <a:ext cx="3956247" cy="4176464"/>
          </a:xfrm>
        </p:spPr>
      </p:pic>
      <p:pic>
        <p:nvPicPr>
          <p:cNvPr id="6" name="5 - Θέση περιεχομένου" descr="friendship 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48108" y="2132856"/>
            <a:ext cx="3584332" cy="4104456"/>
          </a:xfr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share extraordinary moments…</a:t>
            </a:r>
            <a:endParaRPr lang="el-GR" dirty="0"/>
          </a:p>
        </p:txBody>
      </p:sp>
      <p:pic>
        <p:nvPicPr>
          <p:cNvPr id="4" name="3 - Θέση περιεχομένου" descr="friendship 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897632"/>
            <a:ext cx="7776864" cy="4483695"/>
          </a:xfrm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</TotalTime>
  <Words>132</Words>
  <Application>Microsoft Office PowerPoint</Application>
  <PresentationFormat>Προβολή στην οθόνη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Ροή</vt:lpstr>
      <vt:lpstr>Friendship through the Net</vt:lpstr>
      <vt:lpstr>Summary</vt:lpstr>
      <vt:lpstr>Being together…</vt:lpstr>
      <vt:lpstr>Giving a hug and support…</vt:lpstr>
      <vt:lpstr>To understand each other…</vt:lpstr>
      <vt:lpstr>To love…</vt:lpstr>
      <vt:lpstr>To be there for better or worse…</vt:lpstr>
      <vt:lpstr>To play with and to learn…</vt:lpstr>
      <vt:lpstr>To share extraordinary moments…</vt:lpstr>
      <vt:lpstr>There is a Greek saying:</vt:lpstr>
      <vt:lpstr>Thank you!  And take care of your friends because they are really so important!!!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Friendship through the Net</dc:title>
  <dc:creator>Konstantinos Ropodis</dc:creator>
  <cp:lastModifiedBy>Konstantinos Ropodis</cp:lastModifiedBy>
  <cp:revision>4</cp:revision>
  <dcterms:created xsi:type="dcterms:W3CDTF">2016-03-21T16:44:10Z</dcterms:created>
  <dcterms:modified xsi:type="dcterms:W3CDTF">2016-03-21T17:07:05Z</dcterms:modified>
</cp:coreProperties>
</file>