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2" r:id="rId7"/>
    <p:sldId id="264" r:id="rId8"/>
    <p:sldId id="265" r:id="rId9"/>
    <p:sldId id="266" r:id="rId10"/>
    <p:sldId id="267" r:id="rId11"/>
    <p:sldId id="26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65958-0FE5-AF14-6216-0451AD763ED9}" v="397" dt="2022-04-27T17:50:54.511"/>
    <p1510:client id="{4E84049D-13FE-FE56-A4CB-76F61EF224D8}" v="559" dt="2022-04-25T22:09:54.675"/>
    <p1510:client id="{B7E6CF0F-88CC-477F-B19F-45E76D07DBF2}" v="587" dt="2022-04-25T17:25:48.422"/>
    <p1510:client id="{E44ABEB7-68BA-1D96-D488-B75EA0E044F7}" v="278" dt="2022-04-26T17:48:12.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917" y="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xmlns=""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7" name="Graphic 185">
            <a:extLst>
              <a:ext uri="{FF2B5EF4-FFF2-40B4-BE49-F238E27FC236}">
                <a16:creationId xmlns:a16="http://schemas.microsoft.com/office/drawing/2014/main" xmlns=""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xmlns=""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xmlns="" id="{35DE4AEC-B6E4-439C-B716-EBE3D4D1DC76}"/>
              </a:ext>
            </a:extLst>
          </p:cNvPr>
          <p:cNvSpPr>
            <a:spLocks noGrp="1"/>
          </p:cNvSpPr>
          <p:nvPr>
            <p:ph type="dt" sz="half" idx="10"/>
          </p:nvPr>
        </p:nvSpPr>
        <p:spPr/>
        <p:txBody>
          <a:bodyPr/>
          <a:lstStyle/>
          <a:p>
            <a:fld id="{D6D0F569-AC90-44EB-9EF4-4E5C2F5D823C}" type="datetime1">
              <a:rPr lang="en-US" smtClean="0"/>
              <a:pPr/>
              <a:t>4/30/2022</a:t>
            </a:fld>
            <a:endParaRPr lang="en-US"/>
          </a:p>
        </p:txBody>
      </p:sp>
      <p:sp>
        <p:nvSpPr>
          <p:cNvPr id="5" name="Footer Placeholder 4">
            <a:extLst>
              <a:ext uri="{FF2B5EF4-FFF2-40B4-BE49-F238E27FC236}">
                <a16:creationId xmlns:a16="http://schemas.microsoft.com/office/drawing/2014/main" xmlns="" id="{F478BC18-102E-45BF-8FEA-801E9C59D14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FAA8BF5F-B1F8-461F-9B3D-7D50D02423E7}"/>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4" name="Oval 13">
            <a:extLst>
              <a:ext uri="{FF2B5EF4-FFF2-40B4-BE49-F238E27FC236}">
                <a16:creationId xmlns:a16="http://schemas.microsoft.com/office/drawing/2014/main" xmlns=""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61827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3A871-D377-4EC0-9ACF-86842F01E1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aphic 185">
            <a:extLst>
              <a:ext uri="{FF2B5EF4-FFF2-40B4-BE49-F238E27FC236}">
                <a16:creationId xmlns:a16="http://schemas.microsoft.com/office/drawing/2014/main" xmlns=""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xmlns=""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xmlns="" id="{FA2CA47F-83AD-4BE3-AC2F-6C17883F78C7}"/>
              </a:ext>
            </a:extLst>
          </p:cNvPr>
          <p:cNvSpPr>
            <a:spLocks noGrp="1"/>
          </p:cNvSpPr>
          <p:nvPr>
            <p:ph type="dt" sz="half" idx="10"/>
          </p:nvPr>
        </p:nvSpPr>
        <p:spPr/>
        <p:txBody>
          <a:bodyPr/>
          <a:lstStyle/>
          <a:p>
            <a:fld id="{46BA7D41-E8B7-4A0B-B861-3EC4AE88917D}" type="datetime1">
              <a:rPr lang="en-US" smtClean="0"/>
              <a:pPr/>
              <a:t>4/30/2022</a:t>
            </a:fld>
            <a:endParaRPr lang="en-US"/>
          </a:p>
        </p:txBody>
      </p:sp>
      <p:sp>
        <p:nvSpPr>
          <p:cNvPr id="5" name="Footer Placeholder 4">
            <a:extLst>
              <a:ext uri="{FF2B5EF4-FFF2-40B4-BE49-F238E27FC236}">
                <a16:creationId xmlns:a16="http://schemas.microsoft.com/office/drawing/2014/main" xmlns="" id="{21118A72-3200-4597-A9C5-0D9ECFF3E8C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0D70055A-71D4-49B4-8A8F-19AFDB84E958}"/>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5" name="Oval 14">
            <a:extLst>
              <a:ext uri="{FF2B5EF4-FFF2-40B4-BE49-F238E27FC236}">
                <a16:creationId xmlns:a16="http://schemas.microsoft.com/office/drawing/2014/main" xmlns=""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297146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aphic 185">
            <a:extLst>
              <a:ext uri="{FF2B5EF4-FFF2-40B4-BE49-F238E27FC236}">
                <a16:creationId xmlns:a16="http://schemas.microsoft.com/office/drawing/2014/main" xmlns=""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xmlns=""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xmlns="" id="{F7CE2202-679F-48B0-B2DD-F6F54711224B}"/>
              </a:ext>
            </a:extLst>
          </p:cNvPr>
          <p:cNvSpPr>
            <a:spLocks noGrp="1"/>
          </p:cNvSpPr>
          <p:nvPr>
            <p:ph type="dt" sz="half" idx="10"/>
          </p:nvPr>
        </p:nvSpPr>
        <p:spPr/>
        <p:txBody>
          <a:bodyPr/>
          <a:lstStyle/>
          <a:p>
            <a:fld id="{A7C34823-0B19-4B4E-A643-7A3B0A3D24D6}" type="datetime1">
              <a:rPr lang="en-US" smtClean="0"/>
              <a:pPr/>
              <a:t>4/30/2022</a:t>
            </a:fld>
            <a:endParaRPr lang="en-US"/>
          </a:p>
        </p:txBody>
      </p:sp>
      <p:sp>
        <p:nvSpPr>
          <p:cNvPr id="5" name="Footer Placeholder 4">
            <a:extLst>
              <a:ext uri="{FF2B5EF4-FFF2-40B4-BE49-F238E27FC236}">
                <a16:creationId xmlns:a16="http://schemas.microsoft.com/office/drawing/2014/main" xmlns="" id="{D07BC83D-E4C0-49E1-ADA1-1AF403984BD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31BF211E-B2EA-4CDC-9E84-B6898394921B}"/>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4" name="Oval 13">
            <a:extLst>
              <a:ext uri="{FF2B5EF4-FFF2-40B4-BE49-F238E27FC236}">
                <a16:creationId xmlns:a16="http://schemas.microsoft.com/office/drawing/2014/main" xmlns=""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400393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88500-1605-41EA-A15F-9B79DF7E40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aphic 185">
            <a:extLst>
              <a:ext uri="{FF2B5EF4-FFF2-40B4-BE49-F238E27FC236}">
                <a16:creationId xmlns:a16="http://schemas.microsoft.com/office/drawing/2014/main" xmlns="" id="{8997F1B7-1EE7-4EA5-A5A4-866F9A810C9F}"/>
              </a:ext>
              <a:ext uri="{C183D7F6-B498-43B3-948B-1728B52AA6E4}">
                <adec:decorative xmlns:adec="http://schemas.microsoft.com/office/drawing/2017/decorative" xmlns=""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xmlns=""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xmlns="" id="{21995D22-0146-4DE2-9E78-4C00333D499A}"/>
              </a:ext>
            </a:extLst>
          </p:cNvPr>
          <p:cNvSpPr>
            <a:spLocks noGrp="1"/>
          </p:cNvSpPr>
          <p:nvPr>
            <p:ph type="dt" sz="half" idx="10"/>
          </p:nvPr>
        </p:nvSpPr>
        <p:spPr/>
        <p:txBody>
          <a:bodyPr/>
          <a:lstStyle/>
          <a:p>
            <a:fld id="{8C2D79EF-17C8-45D8-9866-DAF5723FC604}" type="datetime1">
              <a:rPr lang="en-US" smtClean="0"/>
              <a:pPr/>
              <a:t>4/30/2022</a:t>
            </a:fld>
            <a:endParaRPr lang="en-US"/>
          </a:p>
        </p:txBody>
      </p:sp>
      <p:sp>
        <p:nvSpPr>
          <p:cNvPr id="5" name="Footer Placeholder 4">
            <a:extLst>
              <a:ext uri="{FF2B5EF4-FFF2-40B4-BE49-F238E27FC236}">
                <a16:creationId xmlns:a16="http://schemas.microsoft.com/office/drawing/2014/main" xmlns="" id="{6459717A-A1FE-485D-AFFF-2C7026C710A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076DB88B-64CF-4100-8F07-D191DD7939F9}"/>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4" name="Oval 13">
            <a:extLst>
              <a:ext uri="{FF2B5EF4-FFF2-40B4-BE49-F238E27FC236}">
                <a16:creationId xmlns:a16="http://schemas.microsoft.com/office/drawing/2014/main" xmlns=""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92555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xmlns=""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xmlns=""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xmlns="" id="{751AB8F6-0796-47E9-B1D4-760B7CCFC75D}"/>
              </a:ext>
            </a:extLst>
          </p:cNvPr>
          <p:cNvSpPr>
            <a:spLocks noGrp="1"/>
          </p:cNvSpPr>
          <p:nvPr>
            <p:ph type="dt" sz="half" idx="10"/>
          </p:nvPr>
        </p:nvSpPr>
        <p:spPr/>
        <p:txBody>
          <a:bodyPr/>
          <a:lstStyle/>
          <a:p>
            <a:fld id="{DFFC2ADC-3680-4013-A757-E4663495DB98}" type="datetime1">
              <a:rPr lang="en-US" smtClean="0"/>
              <a:pPr/>
              <a:t>4/30/2022</a:t>
            </a:fld>
            <a:endParaRPr lang="en-US"/>
          </a:p>
        </p:txBody>
      </p:sp>
      <p:sp>
        <p:nvSpPr>
          <p:cNvPr id="5" name="Footer Placeholder 4">
            <a:extLst>
              <a:ext uri="{FF2B5EF4-FFF2-40B4-BE49-F238E27FC236}">
                <a16:creationId xmlns:a16="http://schemas.microsoft.com/office/drawing/2014/main" xmlns="" id="{37886FC0-7327-44D9-B689-0AE73FD255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1219D265-BFBA-4C93-9B1A-B9483AE6BF32}"/>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4" name="Oval 13">
            <a:extLst>
              <a:ext uri="{FF2B5EF4-FFF2-40B4-BE49-F238E27FC236}">
                <a16:creationId xmlns:a16="http://schemas.microsoft.com/office/drawing/2014/main" xmlns=""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66548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7637BE-B22F-40EE-94F0-04549BC56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aphic 185">
            <a:extLst>
              <a:ext uri="{FF2B5EF4-FFF2-40B4-BE49-F238E27FC236}">
                <a16:creationId xmlns:a16="http://schemas.microsoft.com/office/drawing/2014/main" xmlns=""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xmlns=""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xmlns="" id="{93087465-759F-4895-8FC6-DD464FB918CA}"/>
              </a:ext>
            </a:extLst>
          </p:cNvPr>
          <p:cNvSpPr>
            <a:spLocks noGrp="1"/>
          </p:cNvSpPr>
          <p:nvPr>
            <p:ph type="dt" sz="half" idx="10"/>
          </p:nvPr>
        </p:nvSpPr>
        <p:spPr/>
        <p:txBody>
          <a:bodyPr/>
          <a:lstStyle/>
          <a:p>
            <a:fld id="{4751BA94-5DCA-4F19-960F-0FB2BD5EE85A}" type="datetime1">
              <a:rPr lang="en-US" smtClean="0"/>
              <a:pPr/>
              <a:t>4/30/2022</a:t>
            </a:fld>
            <a:endParaRPr lang="en-US"/>
          </a:p>
        </p:txBody>
      </p:sp>
      <p:sp>
        <p:nvSpPr>
          <p:cNvPr id="6" name="Footer Placeholder 5">
            <a:extLst>
              <a:ext uri="{FF2B5EF4-FFF2-40B4-BE49-F238E27FC236}">
                <a16:creationId xmlns:a16="http://schemas.microsoft.com/office/drawing/2014/main" xmlns="" id="{92F1AA18-D8A5-44D9-881C-522258ED54D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1C1BA574-A76A-4F4C-8CBD-768278B66E72}"/>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5" name="Oval 14">
            <a:extLst>
              <a:ext uri="{FF2B5EF4-FFF2-40B4-BE49-F238E27FC236}">
                <a16:creationId xmlns:a16="http://schemas.microsoft.com/office/drawing/2014/main" xmlns=""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156210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aphic 185">
            <a:extLst>
              <a:ext uri="{FF2B5EF4-FFF2-40B4-BE49-F238E27FC236}">
                <a16:creationId xmlns:a16="http://schemas.microsoft.com/office/drawing/2014/main" xmlns=""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xmlns=""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xmlns="" id="{A433C091-3B62-4087-9A97-63BBE28CFF17}"/>
              </a:ext>
            </a:extLst>
          </p:cNvPr>
          <p:cNvSpPr>
            <a:spLocks noGrp="1"/>
          </p:cNvSpPr>
          <p:nvPr>
            <p:ph type="dt" sz="half" idx="10"/>
          </p:nvPr>
        </p:nvSpPr>
        <p:spPr/>
        <p:txBody>
          <a:bodyPr/>
          <a:lstStyle/>
          <a:p>
            <a:fld id="{01BED947-38D9-44AC-8B89-E79758333B77}" type="datetime1">
              <a:rPr lang="en-US" smtClean="0"/>
              <a:pPr/>
              <a:t>4/30/2022</a:t>
            </a:fld>
            <a:endParaRPr lang="en-US"/>
          </a:p>
        </p:txBody>
      </p:sp>
      <p:sp>
        <p:nvSpPr>
          <p:cNvPr id="8" name="Footer Placeholder 7">
            <a:extLst>
              <a:ext uri="{FF2B5EF4-FFF2-40B4-BE49-F238E27FC236}">
                <a16:creationId xmlns:a16="http://schemas.microsoft.com/office/drawing/2014/main" xmlns="" id="{870710C3-2723-4847-BCAF-96D9FAE5055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xmlns="" id="{96618B2C-95AC-4438-97FD-07ACF297B8FE}"/>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7" name="Oval 16">
            <a:extLst>
              <a:ext uri="{FF2B5EF4-FFF2-40B4-BE49-F238E27FC236}">
                <a16:creationId xmlns:a16="http://schemas.microsoft.com/office/drawing/2014/main" xmlns=""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73097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29CF7F-748D-4598-983E-96A2BE26930A}"/>
              </a:ext>
            </a:extLst>
          </p:cNvPr>
          <p:cNvSpPr>
            <a:spLocks noGrp="1"/>
          </p:cNvSpPr>
          <p:nvPr>
            <p:ph type="title"/>
          </p:nvPr>
        </p:nvSpPr>
        <p:spPr/>
        <p:txBody>
          <a:bodyPr/>
          <a:lstStyle/>
          <a:p>
            <a:r>
              <a:rPr lang="en-US"/>
              <a:t>Click to edit Master title style</a:t>
            </a:r>
          </a:p>
        </p:txBody>
      </p:sp>
      <p:grpSp>
        <p:nvGrpSpPr>
          <p:cNvPr id="6" name="Graphic 185">
            <a:extLst>
              <a:ext uri="{FF2B5EF4-FFF2-40B4-BE49-F238E27FC236}">
                <a16:creationId xmlns:a16="http://schemas.microsoft.com/office/drawing/2014/main" xmlns=""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xmlns=""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xmlns=""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xmlns="" id="{410A2C46-C908-4010-AAE2-9FA41B145C4D}"/>
              </a:ext>
            </a:extLst>
          </p:cNvPr>
          <p:cNvSpPr>
            <a:spLocks noGrp="1"/>
          </p:cNvSpPr>
          <p:nvPr>
            <p:ph type="dt" sz="half" idx="10"/>
          </p:nvPr>
        </p:nvSpPr>
        <p:spPr/>
        <p:txBody>
          <a:bodyPr/>
          <a:lstStyle/>
          <a:p>
            <a:fld id="{3781E23F-BD3C-4F23-B116-2B758120C8AC}" type="datetime1">
              <a:rPr lang="en-US" smtClean="0"/>
              <a:pPr/>
              <a:t>4/30/2022</a:t>
            </a:fld>
            <a:endParaRPr lang="en-US"/>
          </a:p>
        </p:txBody>
      </p:sp>
      <p:sp>
        <p:nvSpPr>
          <p:cNvPr id="4" name="Footer Placeholder 3">
            <a:extLst>
              <a:ext uri="{FF2B5EF4-FFF2-40B4-BE49-F238E27FC236}">
                <a16:creationId xmlns:a16="http://schemas.microsoft.com/office/drawing/2014/main" xmlns="" id="{C7CF5279-7D37-4D98-9A70-987C84F62C2B}"/>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xmlns="" id="{2896FAD0-59EF-49AA-BBC6-A0EC184DD2C9}"/>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3" name="Oval 12">
            <a:extLst>
              <a:ext uri="{FF2B5EF4-FFF2-40B4-BE49-F238E27FC236}">
                <a16:creationId xmlns:a16="http://schemas.microsoft.com/office/drawing/2014/main" xmlns=""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64904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xmlns=""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xmlns=""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xmlns=""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xmlns=""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xmlns=""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xmlns="" id="{0708C302-4224-4668-8CAC-3267172A0C93}"/>
              </a:ext>
            </a:extLst>
          </p:cNvPr>
          <p:cNvSpPr>
            <a:spLocks noGrp="1"/>
          </p:cNvSpPr>
          <p:nvPr>
            <p:ph type="dt" sz="half" idx="10"/>
          </p:nvPr>
        </p:nvSpPr>
        <p:spPr/>
        <p:txBody>
          <a:bodyPr/>
          <a:lstStyle/>
          <a:p>
            <a:fld id="{473CFAA9-6D59-4D98-869E-ACBDB83B2CA4}" type="datetime1">
              <a:rPr lang="en-US" smtClean="0"/>
              <a:pPr/>
              <a:t>4/30/2022</a:t>
            </a:fld>
            <a:endParaRPr lang="en-US"/>
          </a:p>
        </p:txBody>
      </p:sp>
      <p:sp>
        <p:nvSpPr>
          <p:cNvPr id="3" name="Footer Placeholder 2">
            <a:extLst>
              <a:ext uri="{FF2B5EF4-FFF2-40B4-BE49-F238E27FC236}">
                <a16:creationId xmlns:a16="http://schemas.microsoft.com/office/drawing/2014/main" xmlns="" id="{F0C8FC22-AEB6-4BAF-BF93-41A2C757CCC7}"/>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xmlns="" id="{252CA88A-5462-4F17-AFA0-52721ADDBB8F}"/>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2" name="Oval 11">
            <a:extLst>
              <a:ext uri="{FF2B5EF4-FFF2-40B4-BE49-F238E27FC236}">
                <a16:creationId xmlns:a16="http://schemas.microsoft.com/office/drawing/2014/main" xmlns=""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89468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xmlns=""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xmlns=""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xmlns="" id="{269840A2-CF60-4C47-B955-E65BC451FE73}"/>
              </a:ext>
            </a:extLst>
          </p:cNvPr>
          <p:cNvSpPr>
            <a:spLocks noGrp="1"/>
          </p:cNvSpPr>
          <p:nvPr>
            <p:ph type="dt" sz="half" idx="10"/>
          </p:nvPr>
        </p:nvSpPr>
        <p:spPr/>
        <p:txBody>
          <a:bodyPr/>
          <a:lstStyle/>
          <a:p>
            <a:fld id="{DC410804-27E3-430A-BB42-B831260DE39A}" type="datetime1">
              <a:rPr lang="en-US" smtClean="0"/>
              <a:pPr/>
              <a:t>4/30/2022</a:t>
            </a:fld>
            <a:endParaRPr lang="en-US"/>
          </a:p>
        </p:txBody>
      </p:sp>
      <p:sp>
        <p:nvSpPr>
          <p:cNvPr id="6" name="Footer Placeholder 5">
            <a:extLst>
              <a:ext uri="{FF2B5EF4-FFF2-40B4-BE49-F238E27FC236}">
                <a16:creationId xmlns:a16="http://schemas.microsoft.com/office/drawing/2014/main" xmlns="" id="{3179DC6E-CC55-47AB-A405-5FB7EE2D191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6D5D5E7D-EBA7-4DB0-8C78-7EB8A85FA4FF}"/>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5" name="Oval 14">
            <a:extLst>
              <a:ext uri="{FF2B5EF4-FFF2-40B4-BE49-F238E27FC236}">
                <a16:creationId xmlns:a16="http://schemas.microsoft.com/office/drawing/2014/main" xmlns=""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90186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xmlns=""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xmlns=""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xmlns=""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xmlns=""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xmlns="" id="{D68C8714-2467-4715-934E-6787C84F7929}"/>
              </a:ext>
            </a:extLst>
          </p:cNvPr>
          <p:cNvSpPr>
            <a:spLocks noGrp="1"/>
          </p:cNvSpPr>
          <p:nvPr>
            <p:ph type="dt" sz="half" idx="10"/>
          </p:nvPr>
        </p:nvSpPr>
        <p:spPr/>
        <p:txBody>
          <a:bodyPr/>
          <a:lstStyle/>
          <a:p>
            <a:fld id="{60E22DE3-3D1A-4D53-B9A6-6C7463B8C992}" type="datetime1">
              <a:rPr lang="en-US" smtClean="0"/>
              <a:pPr/>
              <a:t>4/30/2022</a:t>
            </a:fld>
            <a:endParaRPr lang="en-US"/>
          </a:p>
        </p:txBody>
      </p:sp>
      <p:sp>
        <p:nvSpPr>
          <p:cNvPr id="6" name="Footer Placeholder 5">
            <a:extLst>
              <a:ext uri="{FF2B5EF4-FFF2-40B4-BE49-F238E27FC236}">
                <a16:creationId xmlns:a16="http://schemas.microsoft.com/office/drawing/2014/main" xmlns="" id="{A46F13D6-03EC-4D31-8BB1-9FFDE3633C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7C65D4DD-A2A4-4DF6-9527-E5F12FEB936C}"/>
              </a:ext>
            </a:extLst>
          </p:cNvPr>
          <p:cNvSpPr>
            <a:spLocks noGrp="1"/>
          </p:cNvSpPr>
          <p:nvPr>
            <p:ph type="sldNum" sz="quarter" idx="12"/>
          </p:nvPr>
        </p:nvSpPr>
        <p:spPr/>
        <p:txBody>
          <a:bodyPr/>
          <a:lstStyle/>
          <a:p>
            <a:fld id="{F3450C42-9A0B-4425-92C2-70FCF7C45734}" type="slidenum">
              <a:rPr lang="en-US" smtClean="0"/>
              <a:pPr/>
              <a:t>‹N›</a:t>
            </a:fld>
            <a:endParaRPr lang="en-US"/>
          </a:p>
        </p:txBody>
      </p:sp>
      <p:sp>
        <p:nvSpPr>
          <p:cNvPr id="15" name="Oval 14">
            <a:extLst>
              <a:ext uri="{FF2B5EF4-FFF2-40B4-BE49-F238E27FC236}">
                <a16:creationId xmlns:a16="http://schemas.microsoft.com/office/drawing/2014/main" xmlns=""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181562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5ECD8B30-1B71-45A1-8314-D59C86F581E1}" type="datetime1">
              <a:rPr lang="en-US" smtClean="0"/>
              <a:pPr/>
              <a:t>4/30/2022</a:t>
            </a:fld>
            <a:endParaRPr lang="en-US" b="1"/>
          </a:p>
        </p:txBody>
      </p:sp>
      <p:sp>
        <p:nvSpPr>
          <p:cNvPr id="5" name="Footer Placeholder 4">
            <a:extLst>
              <a:ext uri="{FF2B5EF4-FFF2-40B4-BE49-F238E27FC236}">
                <a16:creationId xmlns:a16="http://schemas.microsoft.com/office/drawing/2014/main" xmlns=""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a:t>Sample Footer Text</a:t>
            </a:r>
            <a:endParaRPr lang="en-US" b="1"/>
          </a:p>
        </p:txBody>
      </p:sp>
      <p:sp>
        <p:nvSpPr>
          <p:cNvPr id="6" name="Slide Number Placeholder 5">
            <a:extLst>
              <a:ext uri="{FF2B5EF4-FFF2-40B4-BE49-F238E27FC236}">
                <a16:creationId xmlns:a16="http://schemas.microsoft.com/office/drawing/2014/main" xmlns=""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‹N›</a:t>
            </a:fld>
            <a:endParaRPr lang="en-US" b="1"/>
          </a:p>
        </p:txBody>
      </p:sp>
    </p:spTree>
    <p:extLst>
      <p:ext uri="{BB962C8B-B14F-4D97-AF65-F5344CB8AC3E}">
        <p14:creationId xmlns:p14="http://schemas.microsoft.com/office/powerpoint/2010/main" xmlns="" val="123500212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xmlns="" id="{8B646C36-EEEC-4D52-8E8E-206F4CD8A3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24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p:cNvSpPr>
            <a:spLocks noGrp="1"/>
          </p:cNvSpPr>
          <p:nvPr>
            <p:ph type="ctrTitle"/>
          </p:nvPr>
        </p:nvSpPr>
        <p:spPr>
          <a:xfrm>
            <a:off x="635844" y="493123"/>
            <a:ext cx="4894428" cy="2035579"/>
          </a:xfrm>
        </p:spPr>
        <p:txBody>
          <a:bodyPr vert="horz" lIns="91440" tIns="45720" rIns="91440" bIns="45720" rtlCol="0" anchor="ctr">
            <a:normAutofit/>
          </a:bodyPr>
          <a:lstStyle/>
          <a:p>
            <a:r>
              <a:rPr lang="de-DE" sz="5600" dirty="0">
                <a:solidFill>
                  <a:srgbClr val="FFC000"/>
                </a:solidFill>
                <a:ea typeface="Source Sans Pro SemiBold"/>
                <a:cs typeface="Calibri Light"/>
              </a:rPr>
              <a:t>EQUALITY</a:t>
            </a:r>
            <a:r>
              <a:rPr lang="de-DE" sz="5600" dirty="0">
                <a:solidFill>
                  <a:srgbClr val="FFC000"/>
                </a:solidFill>
                <a:cs typeface="Calibri Light"/>
              </a:rPr>
              <a:t/>
            </a:r>
            <a:br>
              <a:rPr lang="de-DE" sz="5600" dirty="0">
                <a:solidFill>
                  <a:srgbClr val="FFC000"/>
                </a:solidFill>
                <a:cs typeface="Calibri Light"/>
              </a:rPr>
            </a:br>
            <a:endParaRPr lang="de-DE" sz="5600"/>
          </a:p>
        </p:txBody>
      </p:sp>
      <p:sp>
        <p:nvSpPr>
          <p:cNvPr id="3" name="Sottotitolo 2"/>
          <p:cNvSpPr>
            <a:spLocks noGrp="1"/>
          </p:cNvSpPr>
          <p:nvPr>
            <p:ph type="subTitle" idx="1"/>
          </p:nvPr>
        </p:nvSpPr>
        <p:spPr>
          <a:xfrm>
            <a:off x="597744" y="2269634"/>
            <a:ext cx="4923003" cy="3972415"/>
          </a:xfrm>
        </p:spPr>
        <p:txBody>
          <a:bodyPr vert="horz" lIns="91440" tIns="45720" rIns="91440" bIns="45720" rtlCol="0" anchor="ctr">
            <a:noAutofit/>
          </a:bodyPr>
          <a:lstStyle/>
          <a:p>
            <a:endParaRPr lang="en-GB" dirty="0">
              <a:ea typeface="Source Sans Pro"/>
            </a:endParaRPr>
          </a:p>
          <a:p>
            <a:r>
              <a:rPr lang="en-GB" dirty="0">
                <a:ea typeface="Source Sans Pro"/>
              </a:rPr>
              <a:t>Presentation of:</a:t>
            </a:r>
            <a:endParaRPr lang="en-GB" dirty="0"/>
          </a:p>
          <a:p>
            <a:r>
              <a:rPr lang="en-GB" dirty="0">
                <a:ea typeface="Source Sans Pro"/>
              </a:rPr>
              <a:t>SIMONE QUARTA, </a:t>
            </a:r>
          </a:p>
          <a:p>
            <a:r>
              <a:rPr lang="en-GB" dirty="0">
                <a:ea typeface="Source Sans Pro"/>
              </a:rPr>
              <a:t>MICHAEL VICENTELLI - 2am </a:t>
            </a:r>
            <a:endParaRPr lang="en-GB" dirty="0"/>
          </a:p>
          <a:p>
            <a:r>
              <a:rPr lang="en-GB" dirty="0">
                <a:ea typeface="Source Sans Pro"/>
              </a:rPr>
              <a:t>FOR Erasmus PROJECT</a:t>
            </a:r>
          </a:p>
          <a:p>
            <a:r>
              <a:rPr lang="en-GB" dirty="0">
                <a:ea typeface="Source Sans Pro"/>
              </a:rPr>
              <a:t>IISS E. FERMI - LECCE</a:t>
            </a:r>
          </a:p>
          <a:p>
            <a:r>
              <a:rPr lang="en-GB" dirty="0">
                <a:ea typeface="Source Sans Pro"/>
              </a:rPr>
              <a:t>A.S. 2021/2022</a:t>
            </a:r>
          </a:p>
        </p:txBody>
      </p:sp>
      <p:grpSp>
        <p:nvGrpSpPr>
          <p:cNvPr id="44" name="Group 43">
            <a:extLst>
              <a:ext uri="{FF2B5EF4-FFF2-40B4-BE49-F238E27FC236}">
                <a16:creationId xmlns:a16="http://schemas.microsoft.com/office/drawing/2014/main" xmlns="" id="{B2EBBF56-923D-48A7-9F8F-86E33CFA3EF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481655" y="673020"/>
            <a:ext cx="4833902" cy="5683329"/>
            <a:chOff x="1674895" y="1345036"/>
            <a:chExt cx="5428610" cy="4210939"/>
          </a:xfrm>
        </p:grpSpPr>
        <p:sp>
          <p:nvSpPr>
            <p:cNvPr id="45" name="Rectangle 44">
              <a:extLst>
                <a:ext uri="{FF2B5EF4-FFF2-40B4-BE49-F238E27FC236}">
                  <a16:creationId xmlns:a16="http://schemas.microsoft.com/office/drawing/2014/main" xmlns="" id="{A6D5794E-BC9E-4A8A-BB29-9A32C8F267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216175AF-13E0-4D14-8638-11BBE8359A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48" name="Rectangle 47">
            <a:extLst>
              <a:ext uri="{FF2B5EF4-FFF2-40B4-BE49-F238E27FC236}">
                <a16:creationId xmlns:a16="http://schemas.microsoft.com/office/drawing/2014/main" xmlns="" id="{8258443E-B333-44F4-8D49-1EAB1C1A46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50256" y="596822"/>
            <a:ext cx="4833901" cy="5653877"/>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aphic 185">
            <a:extLst>
              <a:ext uri="{FF2B5EF4-FFF2-40B4-BE49-F238E27FC236}">
                <a16:creationId xmlns:a16="http://schemas.microsoft.com/office/drawing/2014/main" xmlns="" id="{FB9739EB-7F66-433D-841F-AB3CD18700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463427" y="1159624"/>
            <a:ext cx="1054466" cy="469689"/>
            <a:chOff x="9841624" y="4115729"/>
            <a:chExt cx="602169" cy="268223"/>
          </a:xfrm>
          <a:solidFill>
            <a:schemeClr val="tx1"/>
          </a:solidFill>
        </p:grpSpPr>
        <p:sp>
          <p:nvSpPr>
            <p:cNvPr id="51" name="Freeform: Shape 50">
              <a:extLst>
                <a:ext uri="{FF2B5EF4-FFF2-40B4-BE49-F238E27FC236}">
                  <a16:creationId xmlns:a16="http://schemas.microsoft.com/office/drawing/2014/main" xmlns="" id="{104F2BBD-A005-4DCB-9566-F2351050BE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xmlns="" id="{8B00DEC7-198B-49D1-98FD-018F3ECFCF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xmlns="" id="{F14DFC82-B3B3-468E-91B3-1302CFC684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xmlns="" id="{D3250EFE-214E-4B8E-AF96-036A514FFB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xmlns="" id="{AD058EBE-D4A5-4C43-B170-6A451F87A7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4" name="Immagine 4" descr="Immagine che contiene blu&#10;&#10;Descrizione generata automaticamente">
            <a:extLst>
              <a:ext uri="{FF2B5EF4-FFF2-40B4-BE49-F238E27FC236}">
                <a16:creationId xmlns:a16="http://schemas.microsoft.com/office/drawing/2014/main" xmlns="" id="{9EADBC02-DF54-FED9-BF59-4B59580D1A3E}"/>
              </a:ext>
            </a:extLst>
          </p:cNvPr>
          <p:cNvPicPr>
            <a:picLocks noChangeAspect="1"/>
          </p:cNvPicPr>
          <p:nvPr/>
        </p:nvPicPr>
        <p:blipFill rotWithShape="1">
          <a:blip r:embed="rId2" cstate="print"/>
          <a:srcRect l="17373" r="17373"/>
          <a:stretch/>
        </p:blipFill>
        <p:spPr>
          <a:xfrm>
            <a:off x="6616546" y="1956221"/>
            <a:ext cx="4364821" cy="3125578"/>
          </a:xfrm>
          <a:prstGeom prst="rect">
            <a:avLst/>
          </a:prstGeom>
          <a:ln w="28575">
            <a:noFill/>
          </a:ln>
        </p:spPr>
      </p:pic>
      <p:sp>
        <p:nvSpPr>
          <p:cNvPr id="57" name="Graphic 212">
            <a:extLst>
              <a:ext uri="{FF2B5EF4-FFF2-40B4-BE49-F238E27FC236}">
                <a16:creationId xmlns:a16="http://schemas.microsoft.com/office/drawing/2014/main" xmlns="" id="{4FB204DF-284E-45F6-A017-79A4DF57BC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24285" y="1286612"/>
            <a:ext cx="891445" cy="89144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59" name="Graphic 212">
            <a:extLst>
              <a:ext uri="{FF2B5EF4-FFF2-40B4-BE49-F238E27FC236}">
                <a16:creationId xmlns:a16="http://schemas.microsoft.com/office/drawing/2014/main" xmlns="" id="{EB8560A9-B281-46EB-A304-1E4A5A00D6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24285" y="1286612"/>
            <a:ext cx="891445" cy="89144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61" name="Oval 60">
            <a:extLst>
              <a:ext uri="{FF2B5EF4-FFF2-40B4-BE49-F238E27FC236}">
                <a16:creationId xmlns:a16="http://schemas.microsoft.com/office/drawing/2014/main" xmlns="" id="{4D1A5E71-B6B6-486A-8CDC-C7ABD9B903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31256" y="5416520"/>
            <a:ext cx="419129" cy="419129"/>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Oval 62">
            <a:extLst>
              <a:ext uri="{FF2B5EF4-FFF2-40B4-BE49-F238E27FC236}">
                <a16:creationId xmlns:a16="http://schemas.microsoft.com/office/drawing/2014/main" xmlns="" id="{667882DD-56E8-460E-99D5-86E71982D5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31256" y="5416520"/>
            <a:ext cx="419129" cy="419129"/>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96258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aphic 185">
            <a:extLst>
              <a:ext uri="{FF2B5EF4-FFF2-40B4-BE49-F238E27FC236}">
                <a16:creationId xmlns:a16="http://schemas.microsoft.com/office/drawing/2014/main" xmlns="" id="{8997F1B7-1EE7-4EA5-A5A4-866F9A810C9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999576" y="5987064"/>
            <a:ext cx="1054466" cy="469689"/>
            <a:chOff x="9841624" y="4115729"/>
            <a:chExt cx="602169" cy="268223"/>
          </a:xfrm>
          <a:solidFill>
            <a:schemeClr val="tx1"/>
          </a:solidFill>
        </p:grpSpPr>
        <p:sp>
          <p:nvSpPr>
            <p:cNvPr id="13" name="Freeform: Shape 12">
              <a:extLst>
                <a:ext uri="{FF2B5EF4-FFF2-40B4-BE49-F238E27FC236}">
                  <a16:creationId xmlns:a16="http://schemas.microsoft.com/office/drawing/2014/main" xmlns="" id="{B5E13483-2FB6-4753-8402-06FDC3498E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88F0DF22-F640-4002-B783-DF1C6A9473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9C2787B8-7984-4332-B611-D3D3DE898F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5AF3646C-B3D7-4F57-8FD2-CD93CEB392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xmlns="" id="{C65FA7DA-93A0-43A4-834C-0F1BB9806A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9" name="Oval 18">
            <a:extLst>
              <a:ext uri="{FF2B5EF4-FFF2-40B4-BE49-F238E27FC236}">
                <a16:creationId xmlns:a16="http://schemas.microsoft.com/office/drawing/2014/main" xmlns="" id="{104332FF-8349-42A5-B5C8-5EE3825CE2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21" name="Rectangle 20">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xmlns="" id="{F98F79A4-A6C7-4101-B1E9-27E05CB7CF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olo 1">
            <a:extLst>
              <a:ext uri="{FF2B5EF4-FFF2-40B4-BE49-F238E27FC236}">
                <a16:creationId xmlns:a16="http://schemas.microsoft.com/office/drawing/2014/main" xmlns="" id="{FAAECD51-F1F5-4366-A619-7F8427CE7E18}"/>
              </a:ext>
            </a:extLst>
          </p:cNvPr>
          <p:cNvSpPr>
            <a:spLocks noGrp="1"/>
          </p:cNvSpPr>
          <p:nvPr>
            <p:ph type="title"/>
          </p:nvPr>
        </p:nvSpPr>
        <p:spPr>
          <a:xfrm>
            <a:off x="2327502" y="294380"/>
            <a:ext cx="5257372" cy="1346745"/>
          </a:xfrm>
        </p:spPr>
        <p:txBody>
          <a:bodyPr vert="horz" lIns="91440" tIns="45720" rIns="91440" bIns="45720" rtlCol="0" anchor="ctr">
            <a:normAutofit/>
          </a:bodyPr>
          <a:lstStyle/>
          <a:p>
            <a:pPr algn="ctr"/>
            <a:r>
              <a:rPr lang="en-US" sz="3200" b="1" dirty="0">
                <a:solidFill>
                  <a:srgbClr val="FFC000"/>
                </a:solidFill>
              </a:rPr>
              <a:t>INTEGRATION OF PERSONS WITH DISABILITY</a:t>
            </a:r>
            <a:endParaRPr lang="it-IT" sz="3200" b="1">
              <a:ea typeface="Source Sans Pro"/>
            </a:endParaRPr>
          </a:p>
        </p:txBody>
      </p:sp>
      <p:sp>
        <p:nvSpPr>
          <p:cNvPr id="25" name="Freeform: Shape 24">
            <a:extLst>
              <a:ext uri="{FF2B5EF4-FFF2-40B4-BE49-F238E27FC236}">
                <a16:creationId xmlns:a16="http://schemas.microsoft.com/office/drawing/2014/main" xmlns="" id="{79AFCB35-9C04-4524-A0B1-57FF6865D0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7" name="Freeform: Shape 26">
            <a:extLst>
              <a:ext uri="{FF2B5EF4-FFF2-40B4-BE49-F238E27FC236}">
                <a16:creationId xmlns:a16="http://schemas.microsoft.com/office/drawing/2014/main" xmlns="" id="{D11AD2AD-0BA0-4DD3-8EEA-84686A0E71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4" name="Segnaposto contenuto 3">
            <a:extLst>
              <a:ext uri="{FF2B5EF4-FFF2-40B4-BE49-F238E27FC236}">
                <a16:creationId xmlns:a16="http://schemas.microsoft.com/office/drawing/2014/main" xmlns="" id="{5D6B5F47-0AF1-2A74-A82D-BEA09C4ACB0A}"/>
              </a:ext>
            </a:extLst>
          </p:cNvPr>
          <p:cNvSpPr>
            <a:spLocks noGrp="1"/>
          </p:cNvSpPr>
          <p:nvPr>
            <p:ph sz="half" idx="2"/>
          </p:nvPr>
        </p:nvSpPr>
        <p:spPr>
          <a:xfrm>
            <a:off x="1988836" y="1903488"/>
            <a:ext cx="5162122" cy="4637128"/>
          </a:xfrm>
        </p:spPr>
        <p:txBody>
          <a:bodyPr vert="horz" lIns="91440" tIns="45720" rIns="91440" bIns="45720" rtlCol="0" anchor="ctr">
            <a:noAutofit/>
          </a:bodyPr>
          <a:lstStyle/>
          <a:p>
            <a:pPr marL="0" indent="0" algn="ctr">
              <a:buNone/>
            </a:pPr>
            <a:r>
              <a:rPr lang="en-US" sz="2400" dirty="0">
                <a:latin typeface="Gisha"/>
                <a:cs typeface="Gisha"/>
              </a:rPr>
              <a:t>T</a:t>
            </a:r>
            <a:r>
              <a:rPr lang="en-GB" sz="2400" dirty="0">
                <a:latin typeface="Gisha"/>
                <a:cs typeface="Gisha"/>
              </a:rPr>
              <a:t>he Union recognises and respects the right of persons with disabilities to benefit from measures designed to ensure their independence, social and occupational integration and participation in the life of the community.</a:t>
            </a:r>
            <a:endParaRPr lang="it-IT"/>
          </a:p>
          <a:p>
            <a:pPr marL="0" indent="0" algn="ctr">
              <a:buNone/>
            </a:pPr>
            <a:r>
              <a:rPr lang="en-GB" sz="2400" dirty="0">
                <a:latin typeface="Gisha"/>
                <a:cs typeface="Gisha"/>
              </a:rPr>
              <a:t>This right is enshrined in article 26 of the Charter of Fundamental Rights.</a:t>
            </a:r>
            <a:endParaRPr lang="en-GB" sz="2400">
              <a:latin typeface="Gisha"/>
              <a:ea typeface="Source Sans Pro"/>
              <a:cs typeface="Gisha"/>
            </a:endParaRPr>
          </a:p>
          <a:p>
            <a:pPr algn="ctr"/>
            <a:endParaRPr lang="en-US" sz="2400">
              <a:ea typeface="Source Sans Pro"/>
            </a:endParaRPr>
          </a:p>
        </p:txBody>
      </p:sp>
      <p:sp>
        <p:nvSpPr>
          <p:cNvPr id="29" name="Freeform: Shape 28">
            <a:extLst>
              <a:ext uri="{FF2B5EF4-FFF2-40B4-BE49-F238E27FC236}">
                <a16:creationId xmlns:a16="http://schemas.microsoft.com/office/drawing/2014/main" xmlns="" id="{83C8019B-3985-409B-9B87-494B974EE9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1" name="Freeform: Shape 30">
            <a:extLst>
              <a:ext uri="{FF2B5EF4-FFF2-40B4-BE49-F238E27FC236}">
                <a16:creationId xmlns:a16="http://schemas.microsoft.com/office/drawing/2014/main" xmlns="" id="{9E5C5460-229E-46C8-A712-CC31798542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3" name="Freeform: Shape 32">
            <a:extLst>
              <a:ext uri="{FF2B5EF4-FFF2-40B4-BE49-F238E27FC236}">
                <a16:creationId xmlns:a16="http://schemas.microsoft.com/office/drawing/2014/main" xmlns="" id="{B85A4DB3-61AA-49A1-85A9-B3397CD519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7" name="Immagine 7" descr="Immagine che contiene testo, ceramica, porcellana, stoviglie&#10;&#10;Descrizione generata automaticamente">
            <a:extLst>
              <a:ext uri="{FF2B5EF4-FFF2-40B4-BE49-F238E27FC236}">
                <a16:creationId xmlns:a16="http://schemas.microsoft.com/office/drawing/2014/main" xmlns="" id="{28F8F085-973A-560A-90E8-096C45257A05}"/>
              </a:ext>
            </a:extLst>
          </p:cNvPr>
          <p:cNvPicPr>
            <a:picLocks noGrp="1" noChangeAspect="1"/>
          </p:cNvPicPr>
          <p:nvPr>
            <p:ph sz="quarter" idx="4"/>
          </p:nvPr>
        </p:nvPicPr>
        <p:blipFill rotWithShape="1">
          <a:blip r:embed="rId2" cstate="print"/>
          <a:srcRect l="21773" r="22039" b="-1"/>
          <a:stretch/>
        </p:blipFill>
        <p:spPr>
          <a:xfrm>
            <a:off x="7412063" y="9347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grpSp>
        <p:nvGrpSpPr>
          <p:cNvPr id="35" name="Graphic 185">
            <a:extLst>
              <a:ext uri="{FF2B5EF4-FFF2-40B4-BE49-F238E27FC236}">
                <a16:creationId xmlns:a16="http://schemas.microsoft.com/office/drawing/2014/main" xmlns="" id="{0C156BF8-7FF7-440F-BE2B-417DFFE8BFA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36" name="Freeform: Shape 35">
              <a:extLst>
                <a:ext uri="{FF2B5EF4-FFF2-40B4-BE49-F238E27FC236}">
                  <a16:creationId xmlns:a16="http://schemas.microsoft.com/office/drawing/2014/main" xmlns="" id="{B7067280-C3E7-4DF6-A345-B9FEF6EF8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xmlns="" id="{A78365A8-666B-4417-9D3C-554E6E6B2C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E71CAAFA-0A31-4308-AB9F-B1C84ABDF9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96AB1D25-144D-4BB4-A45C-60B8A094F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xmlns="" id="{069F0FB4-779A-48FC-AC33-784F177C92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197408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xmlns="" id="{F8B0049E-4759-8403-A573-8F1B7D966055}"/>
              </a:ext>
            </a:extLst>
          </p:cNvPr>
          <p:cNvSpPr>
            <a:spLocks noGrp="1"/>
          </p:cNvSpPr>
          <p:nvPr>
            <p:ph type="title"/>
          </p:nvPr>
        </p:nvSpPr>
        <p:spPr>
          <a:xfrm>
            <a:off x="4856118" y="396117"/>
            <a:ext cx="6317838" cy="1158857"/>
          </a:xfrm>
        </p:spPr>
        <p:txBody>
          <a:bodyPr vert="horz" lIns="91440" tIns="45720" rIns="91440" bIns="45720" rtlCol="0" anchor="ctr">
            <a:normAutofit/>
          </a:bodyPr>
          <a:lstStyle/>
          <a:p>
            <a:pPr algn="ctr"/>
            <a:r>
              <a:rPr lang="it-IT" sz="4800" b="1" dirty="0">
                <a:solidFill>
                  <a:srgbClr val="FFC000"/>
                </a:solidFill>
                <a:ea typeface="Source Sans Pro"/>
              </a:rPr>
              <a:t>...THE END</a:t>
            </a:r>
            <a:endParaRPr lang="it-IT" sz="4800" b="1">
              <a:ea typeface="Source Sans Pro"/>
            </a:endParaRPr>
          </a:p>
        </p:txBody>
      </p:sp>
      <p:grpSp>
        <p:nvGrpSpPr>
          <p:cNvPr id="65" name="Graphic 38">
            <a:extLst>
              <a:ext uri="{FF2B5EF4-FFF2-40B4-BE49-F238E27FC236}">
                <a16:creationId xmlns:a16="http://schemas.microsoft.com/office/drawing/2014/main" xmlns="" id="{9742E72B-7FDB-4BC3-84CE-9A867564769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96583" y="975545"/>
            <a:ext cx="1910252" cy="709660"/>
            <a:chOff x="2267504" y="2540250"/>
            <a:chExt cx="1990951" cy="739640"/>
          </a:xfrm>
          <a:solidFill>
            <a:schemeClr val="tx1"/>
          </a:solidFill>
        </p:grpSpPr>
        <p:sp>
          <p:nvSpPr>
            <p:cNvPr id="66" name="Freeform: Shape 65">
              <a:extLst>
                <a:ext uri="{FF2B5EF4-FFF2-40B4-BE49-F238E27FC236}">
                  <a16:creationId xmlns:a16="http://schemas.microsoft.com/office/drawing/2014/main" xmlns="" id="{9E41CB4E-1ACC-413B-9806-FF276C0F01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xmlns="" id="{29B54E44-06C0-461C-A803-0F535321AD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69" name="Oval 68">
            <a:extLst>
              <a:ext uri="{FF2B5EF4-FFF2-40B4-BE49-F238E27FC236}">
                <a16:creationId xmlns:a16="http://schemas.microsoft.com/office/drawing/2014/main" xmlns="" id="{09645E15-CD1B-4EAA-B2F2-D41E53CA4E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9959"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1" name="Oval 70">
            <a:extLst>
              <a:ext uri="{FF2B5EF4-FFF2-40B4-BE49-F238E27FC236}">
                <a16:creationId xmlns:a16="http://schemas.microsoft.com/office/drawing/2014/main" xmlns="" id="{0C571069-A359-469A-98CD-9458DBAA0D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9959" y="4752208"/>
            <a:ext cx="365021" cy="36502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 name="Immagine 5">
            <a:extLst>
              <a:ext uri="{FF2B5EF4-FFF2-40B4-BE49-F238E27FC236}">
                <a16:creationId xmlns:a16="http://schemas.microsoft.com/office/drawing/2014/main" xmlns="" id="{E76F076B-3886-A277-9AFA-F04169894BE7}"/>
              </a:ext>
            </a:extLst>
          </p:cNvPr>
          <p:cNvPicPr>
            <a:picLocks noChangeAspect="1"/>
          </p:cNvPicPr>
          <p:nvPr/>
        </p:nvPicPr>
        <p:blipFill>
          <a:blip r:embed="rId2" cstate="print"/>
          <a:stretch>
            <a:fillRect/>
          </a:stretch>
        </p:blipFill>
        <p:spPr>
          <a:xfrm>
            <a:off x="2732793" y="1938824"/>
            <a:ext cx="6147958" cy="2811017"/>
          </a:xfrm>
          <a:prstGeom prst="rect">
            <a:avLst/>
          </a:prstGeom>
        </p:spPr>
      </p:pic>
      <p:grpSp>
        <p:nvGrpSpPr>
          <p:cNvPr id="73" name="Graphic 4">
            <a:extLst>
              <a:ext uri="{FF2B5EF4-FFF2-40B4-BE49-F238E27FC236}">
                <a16:creationId xmlns:a16="http://schemas.microsoft.com/office/drawing/2014/main" xmlns="" id="{A61BDD87-32CE-4DE2-AAE1-62C2F479388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09667" y="4903343"/>
            <a:ext cx="975169" cy="975171"/>
            <a:chOff x="5829300" y="3162300"/>
            <a:chExt cx="532256" cy="532257"/>
          </a:xfrm>
          <a:solidFill>
            <a:schemeClr val="tx1"/>
          </a:solidFill>
        </p:grpSpPr>
        <p:sp>
          <p:nvSpPr>
            <p:cNvPr id="74" name="Freeform: Shape 73">
              <a:extLst>
                <a:ext uri="{FF2B5EF4-FFF2-40B4-BE49-F238E27FC236}">
                  <a16:creationId xmlns:a16="http://schemas.microsoft.com/office/drawing/2014/main" xmlns="" id="{EF0F3645-6645-44FD-A4C7-06D41C0991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xmlns="" id="{65458736-D4A2-40D4-9420-C40AEB2AB5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xmlns="" id="{768FA6A4-209B-443A-9CF2-FFDC90EC3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xmlns="" id="{EEB0A6C9-E0F4-403E-8FB7-5FF4F1F646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xmlns="" id="{6DA5950E-75DA-4E34-99EB-8982548700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xmlns="" id="{6F609E6F-709D-42D6-8E54-91E37E2B1B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xmlns="" id="{0C4707FB-9E68-4EBA-A4E0-4516F15061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xmlns="" id="{A799771A-5CA8-4CCE-B4F5-FE8C20379A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xmlns="" id="{461D636C-9A38-466B-BD92-39795F493B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xmlns="" id="{399F3BD6-49A2-4D64-A3C0-8EFCEF9D9D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xmlns="" id="{4ABC753B-C028-4FCD-9D53-2BDBB26446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xmlns="" id="{DA8F316F-3B46-4F37-AB8C-E69368303B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xmlns="" id="{2636F8A8-BD35-4E0B-901B-1589A0534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Segnaposto contenuto 2">
            <a:extLst>
              <a:ext uri="{FF2B5EF4-FFF2-40B4-BE49-F238E27FC236}">
                <a16:creationId xmlns:a16="http://schemas.microsoft.com/office/drawing/2014/main" xmlns="" id="{1A1CB568-B91E-9830-9D74-75480C557D1A}"/>
              </a:ext>
            </a:extLst>
          </p:cNvPr>
          <p:cNvSpPr>
            <a:spLocks noGrp="1"/>
          </p:cNvSpPr>
          <p:nvPr>
            <p:ph idx="1"/>
          </p:nvPr>
        </p:nvSpPr>
        <p:spPr>
          <a:xfrm>
            <a:off x="5956783" y="1747592"/>
            <a:ext cx="5217173" cy="4351338"/>
          </a:xfrm>
        </p:spPr>
        <p:txBody>
          <a:bodyPr vert="horz" lIns="91440" tIns="45720" rIns="91440" bIns="45720" rtlCol="0">
            <a:normAutofit/>
          </a:bodyPr>
          <a:lstStyle/>
          <a:p>
            <a:pPr marL="0" indent="0">
              <a:buNone/>
            </a:pPr>
            <a:endParaRPr lang="it-IT">
              <a:ea typeface="Source Sans Pro"/>
            </a:endParaRPr>
          </a:p>
          <a:p>
            <a:pPr marL="0" indent="0">
              <a:buNone/>
            </a:pPr>
            <a:endParaRPr lang="it-IT">
              <a:ea typeface="Source Sans Pro"/>
            </a:endParaRPr>
          </a:p>
          <a:p>
            <a:pPr marL="0" indent="0">
              <a:buNone/>
            </a:pPr>
            <a:endParaRPr lang="it-IT">
              <a:ea typeface="Source Sans Pro"/>
            </a:endParaRPr>
          </a:p>
        </p:txBody>
      </p:sp>
    </p:spTree>
    <p:extLst>
      <p:ext uri="{BB962C8B-B14F-4D97-AF65-F5344CB8AC3E}">
        <p14:creationId xmlns:p14="http://schemas.microsoft.com/office/powerpoint/2010/main" xmlns="" val="340397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6" name="Rectangle 9">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Freeform: Shape 11">
            <a:extLst>
              <a:ext uri="{FF2B5EF4-FFF2-40B4-BE49-F238E27FC236}">
                <a16:creationId xmlns:a16="http://schemas.microsoft.com/office/drawing/2014/main" xmlns="" id="{3C1D1FA3-6212-4B97-9B1E-C7F81247C2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4" name="Freeform: Shape 13">
            <a:extLst>
              <a:ext uri="{FF2B5EF4-FFF2-40B4-BE49-F238E27FC236}">
                <a16:creationId xmlns:a16="http://schemas.microsoft.com/office/drawing/2014/main" xmlns="" id="{11C51958-04D4-4687-95A2-95DCDCF474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68" name="Freeform: Shape 15">
            <a:extLst>
              <a:ext uri="{FF2B5EF4-FFF2-40B4-BE49-F238E27FC236}">
                <a16:creationId xmlns:a16="http://schemas.microsoft.com/office/drawing/2014/main" xmlns="" id="{79AFCB35-9C04-4524-A0B1-57FF6865D0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xmlns="" id="{D11AD2AD-0BA0-4DD3-8EEA-84686A0E71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 name="Titolo 1">
            <a:extLst>
              <a:ext uri="{FF2B5EF4-FFF2-40B4-BE49-F238E27FC236}">
                <a16:creationId xmlns:a16="http://schemas.microsoft.com/office/drawing/2014/main" xmlns="" id="{BE6B8B1A-1033-86C1-E6D9-856E2450FBF0}"/>
              </a:ext>
            </a:extLst>
          </p:cNvPr>
          <p:cNvSpPr>
            <a:spLocks noGrp="1"/>
          </p:cNvSpPr>
          <p:nvPr>
            <p:ph type="title"/>
          </p:nvPr>
        </p:nvSpPr>
        <p:spPr>
          <a:xfrm>
            <a:off x="3989104" y="430904"/>
            <a:ext cx="4834021" cy="1314996"/>
          </a:xfrm>
        </p:spPr>
        <p:txBody>
          <a:bodyPr vert="horz" lIns="91440" tIns="45720" rIns="91440" bIns="45720" rtlCol="0" anchor="ctr">
            <a:normAutofit/>
          </a:bodyPr>
          <a:lstStyle/>
          <a:p>
            <a:pPr algn="ctr"/>
            <a:r>
              <a:rPr lang="it-IT" sz="3100" b="1" dirty="0">
                <a:solidFill>
                  <a:schemeClr val="accent4">
                    <a:lumMod val="60000"/>
                    <a:lumOff val="40000"/>
                  </a:schemeClr>
                </a:solidFill>
                <a:ea typeface="Source Sans Pro"/>
              </a:rPr>
              <a:t>FUNDAMENTAL  CHARTER OF RIGHTS</a:t>
            </a:r>
            <a:endParaRPr lang="it-IT" b="1">
              <a:solidFill>
                <a:schemeClr val="accent4">
                  <a:lumMod val="60000"/>
                  <a:lumOff val="40000"/>
                </a:schemeClr>
              </a:solidFill>
              <a:ea typeface="Source Sans Pro"/>
            </a:endParaRPr>
          </a:p>
        </p:txBody>
      </p:sp>
      <p:sp>
        <p:nvSpPr>
          <p:cNvPr id="3" name="Segnaposto contenuto 2">
            <a:extLst>
              <a:ext uri="{FF2B5EF4-FFF2-40B4-BE49-F238E27FC236}">
                <a16:creationId xmlns:a16="http://schemas.microsoft.com/office/drawing/2014/main" xmlns="" id="{E1BA8632-0DCE-0C44-F467-D1BB36FEBBE4}"/>
              </a:ext>
            </a:extLst>
          </p:cNvPr>
          <p:cNvSpPr>
            <a:spLocks noGrp="1"/>
          </p:cNvSpPr>
          <p:nvPr>
            <p:ph idx="1"/>
          </p:nvPr>
        </p:nvSpPr>
        <p:spPr>
          <a:xfrm>
            <a:off x="1080804" y="2363862"/>
            <a:ext cx="5129296" cy="4301638"/>
          </a:xfrm>
        </p:spPr>
        <p:txBody>
          <a:bodyPr vert="horz" lIns="91440" tIns="45720" rIns="91440" bIns="45720" rtlCol="0" anchor="ctr">
            <a:noAutofit/>
          </a:bodyPr>
          <a:lstStyle/>
          <a:p>
            <a:pPr marL="0" indent="0" algn="ctr">
              <a:buNone/>
            </a:pPr>
            <a:r>
              <a:rPr lang="en" sz="2400" dirty="0">
                <a:latin typeface="Gisha"/>
                <a:ea typeface="Source Sans Pro"/>
                <a:cs typeface="Gisha"/>
              </a:rPr>
              <a:t>The charter of fundamental rights recover the civil, political, economic and social rights of European citizens and those  who live in the European territory. </a:t>
            </a:r>
            <a:endParaRPr lang="it-IT" sz="2400" dirty="0">
              <a:latin typeface="Gisha"/>
              <a:ea typeface="Source Sans Pro"/>
              <a:cs typeface="Gisha"/>
            </a:endParaRPr>
          </a:p>
          <a:p>
            <a:pPr marL="0" indent="0" algn="ctr">
              <a:buNone/>
            </a:pPr>
            <a:r>
              <a:rPr lang="en" sz="2400" dirty="0">
                <a:latin typeface="Gisha"/>
                <a:ea typeface="Source Sans Pro"/>
                <a:cs typeface="Gisha"/>
              </a:rPr>
              <a:t>It was proclaimed on December 7, 2000 in Nice. </a:t>
            </a:r>
            <a:endParaRPr lang="it-IT" sz="2400">
              <a:latin typeface="Gisha"/>
              <a:ea typeface="Source Sans Pro"/>
              <a:cs typeface="Gisha"/>
            </a:endParaRPr>
          </a:p>
          <a:p>
            <a:pPr marL="0" indent="0" algn="ctr">
              <a:buNone/>
            </a:pPr>
            <a:r>
              <a:rPr lang="en" sz="2400" dirty="0">
                <a:latin typeface="Gisha"/>
                <a:ea typeface="Source Sans Pro"/>
                <a:cs typeface="Gisha"/>
              </a:rPr>
              <a:t>The charter includes an introductory preamble and 54 articles concerning:</a:t>
            </a:r>
          </a:p>
        </p:txBody>
      </p:sp>
      <p:pic>
        <p:nvPicPr>
          <p:cNvPr id="5" name="Immagine 5" descr="Immagine che contiene testo&#10;&#10;Descrizione generata automaticamente">
            <a:extLst>
              <a:ext uri="{FF2B5EF4-FFF2-40B4-BE49-F238E27FC236}">
                <a16:creationId xmlns:a16="http://schemas.microsoft.com/office/drawing/2014/main" xmlns="" id="{3B4F1469-1743-E03F-CD11-0077182F4727}"/>
              </a:ext>
            </a:extLst>
          </p:cNvPr>
          <p:cNvPicPr>
            <a:picLocks noChangeAspect="1"/>
          </p:cNvPicPr>
          <p:nvPr/>
        </p:nvPicPr>
        <p:blipFill>
          <a:blip r:embed="rId2" cstate="print"/>
          <a:stretch>
            <a:fillRect/>
          </a:stretch>
        </p:blipFill>
        <p:spPr>
          <a:xfrm>
            <a:off x="6508398" y="2822636"/>
            <a:ext cx="5139615" cy="3107625"/>
          </a:xfrm>
          <a:prstGeom prst="rect">
            <a:avLst/>
          </a:prstGeom>
        </p:spPr>
      </p:pic>
      <p:grpSp>
        <p:nvGrpSpPr>
          <p:cNvPr id="20" name="Graphic 185">
            <a:extLst>
              <a:ext uri="{FF2B5EF4-FFF2-40B4-BE49-F238E27FC236}">
                <a16:creationId xmlns:a16="http://schemas.microsoft.com/office/drawing/2014/main" xmlns="" id="{0C156BF8-7FF7-440F-BE2B-417DFFE8BFA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21" name="Freeform: Shape 20">
              <a:extLst>
                <a:ext uri="{FF2B5EF4-FFF2-40B4-BE49-F238E27FC236}">
                  <a16:creationId xmlns:a16="http://schemas.microsoft.com/office/drawing/2014/main" xmlns="" id="{B7067280-C3E7-4DF6-A345-B9FEF6EF8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xmlns="" id="{A78365A8-666B-4417-9D3C-554E6E6B2C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xmlns="" id="{E71CAAFA-0A31-4308-AB9F-B1C84ABDF9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9" name="Freeform: Shape 23">
              <a:extLst>
                <a:ext uri="{FF2B5EF4-FFF2-40B4-BE49-F238E27FC236}">
                  <a16:creationId xmlns:a16="http://schemas.microsoft.com/office/drawing/2014/main" xmlns="" id="{96AB1D25-144D-4BB4-A45C-60B8A094F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xmlns="" id="{069F0FB4-779A-48FC-AC33-784F177C92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398924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58">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60">
            <a:extLst>
              <a:ext uri="{FF2B5EF4-FFF2-40B4-BE49-F238E27FC236}">
                <a16:creationId xmlns:a16="http://schemas.microsoft.com/office/drawing/2014/main" xmlns="" id="{4E0A5C5C-2A95-428E-9F6A-0D29EBD57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62">
            <a:extLst>
              <a:ext uri="{FF2B5EF4-FFF2-40B4-BE49-F238E27FC236}">
                <a16:creationId xmlns:a16="http://schemas.microsoft.com/office/drawing/2014/main" xmlns="" id="{1056F38F-7C4E-461D-8709-7D0024AE1F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9411" y="1029607"/>
            <a:ext cx="4754948" cy="4754948"/>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0" name="Oval 64">
            <a:extLst>
              <a:ext uri="{FF2B5EF4-FFF2-40B4-BE49-F238E27FC236}">
                <a16:creationId xmlns:a16="http://schemas.microsoft.com/office/drawing/2014/main" xmlns="" id="{C7278469-3C3C-49CE-AEEE-E176A4900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9960" y="934855"/>
            <a:ext cx="4754948" cy="4754948"/>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4C89ACD9-0850-241C-2984-01D498356B2D}"/>
              </a:ext>
            </a:extLst>
          </p:cNvPr>
          <p:cNvSpPr>
            <a:spLocks noGrp="1"/>
          </p:cNvSpPr>
          <p:nvPr>
            <p:ph type="title"/>
          </p:nvPr>
        </p:nvSpPr>
        <p:spPr>
          <a:xfrm>
            <a:off x="1102368" y="1877492"/>
            <a:ext cx="4030132" cy="3215373"/>
          </a:xfrm>
        </p:spPr>
        <p:txBody>
          <a:bodyPr>
            <a:normAutofit/>
          </a:bodyPr>
          <a:lstStyle/>
          <a:p>
            <a:pPr algn="ctr"/>
            <a:r>
              <a:rPr lang="it-IT" sz="6000" b="1" dirty="0">
                <a:solidFill>
                  <a:srgbClr val="FFC000"/>
                </a:solidFill>
                <a:ea typeface="Source Sans Pro"/>
              </a:rPr>
              <a:t>EQUALITY</a:t>
            </a:r>
          </a:p>
        </p:txBody>
      </p:sp>
      <p:grpSp>
        <p:nvGrpSpPr>
          <p:cNvPr id="101" name="Group 66">
            <a:extLst>
              <a:ext uri="{FF2B5EF4-FFF2-40B4-BE49-F238E27FC236}">
                <a16:creationId xmlns:a16="http://schemas.microsoft.com/office/drawing/2014/main" xmlns="" id="{93DC754C-7E09-422D-A8BB-AF632E90DF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77893"/>
            <a:ext cx="1861854" cy="717514"/>
            <a:chOff x="0" y="377893"/>
            <a:chExt cx="1861854" cy="717514"/>
          </a:xfrm>
          <a:solidFill>
            <a:schemeClr val="tx1"/>
          </a:solidFill>
        </p:grpSpPr>
        <p:sp>
          <p:nvSpPr>
            <p:cNvPr id="102" name="Freeform: Shape 67">
              <a:extLst>
                <a:ext uri="{FF2B5EF4-FFF2-40B4-BE49-F238E27FC236}">
                  <a16:creationId xmlns:a16="http://schemas.microsoft.com/office/drawing/2014/main" xmlns="" id="{C5A741B9-65EC-4C5B-9FE0-4A18575771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3" name="Freeform: Shape 68">
              <a:extLst>
                <a:ext uri="{FF2B5EF4-FFF2-40B4-BE49-F238E27FC236}">
                  <a16:creationId xmlns:a16="http://schemas.microsoft.com/office/drawing/2014/main" xmlns="" id="{C0BB4301-41FA-4453-956F-A11CC664B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04" name="Graphic 212">
            <a:extLst>
              <a:ext uri="{FF2B5EF4-FFF2-40B4-BE49-F238E27FC236}">
                <a16:creationId xmlns:a16="http://schemas.microsoft.com/office/drawing/2014/main" xmlns="" id="{4C6598AB-1C17-4D54-951C-A082D94ACB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05" name="Graphic 212">
            <a:extLst>
              <a:ext uri="{FF2B5EF4-FFF2-40B4-BE49-F238E27FC236}">
                <a16:creationId xmlns:a16="http://schemas.microsoft.com/office/drawing/2014/main" xmlns="" id="{C83B66D7-137D-4AC1-B172-53D60F08BE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5" name="Oval 74">
            <a:extLst>
              <a:ext uri="{FF2B5EF4-FFF2-40B4-BE49-F238E27FC236}">
                <a16:creationId xmlns:a16="http://schemas.microsoft.com/office/drawing/2014/main" xmlns="" id="{F6B92503-6984-4D15-8B98-8718709B78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 name="Oval 76">
            <a:extLst>
              <a:ext uri="{FF2B5EF4-FFF2-40B4-BE49-F238E27FC236}">
                <a16:creationId xmlns:a16="http://schemas.microsoft.com/office/drawing/2014/main" xmlns="" id="{08DDF938-524E-4C18-A47D-C006278323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2976" y="4946663"/>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6" name="Segnaposto contenuto 2">
            <a:extLst>
              <a:ext uri="{FF2B5EF4-FFF2-40B4-BE49-F238E27FC236}">
                <a16:creationId xmlns:a16="http://schemas.microsoft.com/office/drawing/2014/main" xmlns="" id="{5D4D6835-F7F2-C163-7927-D7C651083DBF}"/>
              </a:ext>
            </a:extLst>
          </p:cNvPr>
          <p:cNvSpPr>
            <a:spLocks noGrp="1"/>
          </p:cNvSpPr>
          <p:nvPr>
            <p:ph idx="1"/>
          </p:nvPr>
        </p:nvSpPr>
        <p:spPr>
          <a:xfrm>
            <a:off x="6213991" y="462792"/>
            <a:ext cx="5791282" cy="5833584"/>
          </a:xfrm>
        </p:spPr>
        <p:txBody>
          <a:bodyPr vert="horz" lIns="91440" tIns="45720" rIns="91440" bIns="45720" rtlCol="0" anchor="ctr">
            <a:noAutofit/>
          </a:bodyPr>
          <a:lstStyle/>
          <a:p>
            <a:pPr>
              <a:buNone/>
            </a:pPr>
            <a:r>
              <a:rPr lang="en-GB" sz="1800" dirty="0">
                <a:solidFill>
                  <a:schemeClr val="accent6">
                    <a:lumMod val="75000"/>
                  </a:schemeClr>
                </a:solidFill>
                <a:latin typeface="Gisha"/>
                <a:ea typeface="+mn-lt"/>
                <a:cs typeface="+mn-lt"/>
              </a:rPr>
              <a:t>CHAPTER 3</a:t>
            </a:r>
            <a:r>
              <a:rPr lang="en-GB" sz="1600" dirty="0">
                <a:latin typeface="Gisha"/>
                <a:ea typeface="+mn-lt"/>
                <a:cs typeface="+mn-lt"/>
              </a:rPr>
              <a:t> of the </a:t>
            </a:r>
            <a:r>
              <a:rPr lang="en-GB" sz="1800" b="1" dirty="0">
                <a:solidFill>
                  <a:srgbClr val="FFFFFF"/>
                </a:solidFill>
                <a:latin typeface="Gisha"/>
                <a:ea typeface="+mn-lt"/>
                <a:cs typeface="+mn-lt"/>
              </a:rPr>
              <a:t>EU CHARTER OF FUNDAMENTAL RIGHTS</a:t>
            </a:r>
            <a:r>
              <a:rPr lang="en-GB" sz="1600" dirty="0">
                <a:latin typeface="Gisha"/>
                <a:ea typeface="+mn-lt"/>
                <a:cs typeface="+mn-lt"/>
              </a:rPr>
              <a:t> is on</a:t>
            </a:r>
            <a:r>
              <a:rPr lang="en-GB" sz="1600" b="1" dirty="0">
                <a:solidFill>
                  <a:schemeClr val="accent6">
                    <a:lumMod val="75000"/>
                  </a:schemeClr>
                </a:solidFill>
                <a:latin typeface="Gisha"/>
                <a:ea typeface="+mn-lt"/>
                <a:cs typeface="+mn-lt"/>
              </a:rPr>
              <a:t> EQUALITY</a:t>
            </a:r>
            <a:r>
              <a:rPr lang="en-GB" sz="1600" dirty="0">
                <a:latin typeface="Gisha"/>
                <a:ea typeface="+mn-lt"/>
                <a:cs typeface="+mn-lt"/>
              </a:rPr>
              <a:t>.</a:t>
            </a:r>
            <a:r>
              <a:rPr lang="en-GB" sz="1800" dirty="0">
                <a:latin typeface="Gisha"/>
                <a:ea typeface="+mn-lt"/>
                <a:cs typeface="+mn-lt"/>
              </a:rPr>
              <a:t> Articles 20-26 protect the following rights:</a:t>
            </a:r>
            <a:endParaRPr lang="en-GB" sz="1800">
              <a:latin typeface="Gisha"/>
              <a:cs typeface="Calibri"/>
            </a:endParaRPr>
          </a:p>
          <a:p>
            <a:pPr algn="ctr">
              <a:buFont typeface="Arial"/>
              <a:buChar char="•"/>
            </a:pPr>
            <a:endParaRPr lang="en-GB" sz="1600" dirty="0">
              <a:latin typeface="Gisha"/>
              <a:ea typeface="+mn-lt"/>
              <a:cs typeface="+mn-lt"/>
            </a:endParaRPr>
          </a:p>
          <a:p>
            <a:pPr>
              <a:buFont typeface="Arial"/>
              <a:buChar char="•"/>
            </a:pPr>
            <a:r>
              <a:rPr lang="en-GB" sz="1600" i="1" dirty="0">
                <a:latin typeface="Gisha"/>
                <a:ea typeface="+mn-lt"/>
                <a:cs typeface="+mn-lt"/>
              </a:rPr>
              <a:t>equality before the law;</a:t>
            </a:r>
            <a:endParaRPr lang="en-GB" sz="1600" i="1" dirty="0">
              <a:latin typeface="Gisha"/>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non-discrimination;</a:t>
            </a:r>
            <a:endParaRPr lang="en-GB" sz="1600" i="1" dirty="0">
              <a:latin typeface="Gisha"/>
              <a:ea typeface="Source Sans Pro"/>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cultural, religious and linguistic diversity;</a:t>
            </a:r>
            <a:endParaRPr lang="en-GB" sz="1600" i="1" dirty="0">
              <a:latin typeface="Gisha"/>
              <a:ea typeface="Source Sans Pro"/>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equality between women and men;</a:t>
            </a:r>
            <a:endParaRPr lang="en-GB" sz="1600" i="1" dirty="0">
              <a:latin typeface="Gisha"/>
              <a:ea typeface="Source Sans Pro"/>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the rights of the child;</a:t>
            </a:r>
            <a:endParaRPr lang="en-GB" sz="1600" i="1" dirty="0">
              <a:latin typeface="Gisha"/>
              <a:ea typeface="Source Sans Pro"/>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the rights of the elderly;</a:t>
            </a:r>
            <a:endParaRPr lang="en-GB" sz="1600" i="1" dirty="0">
              <a:latin typeface="Gisha"/>
              <a:ea typeface="Source Sans Pro"/>
              <a:cs typeface="Calibri"/>
            </a:endParaRPr>
          </a:p>
          <a:p>
            <a:pPr marL="0" indent="0">
              <a:buNone/>
            </a:pPr>
            <a:endParaRPr lang="en-GB" sz="1600" i="1" dirty="0">
              <a:latin typeface="Gisha"/>
              <a:ea typeface="+mn-lt"/>
              <a:cs typeface="+mn-lt"/>
            </a:endParaRPr>
          </a:p>
          <a:p>
            <a:pPr>
              <a:buFont typeface="Arial"/>
              <a:buChar char="•"/>
            </a:pPr>
            <a:r>
              <a:rPr lang="en-GB" sz="1600" i="1" dirty="0">
                <a:latin typeface="Gisha"/>
                <a:ea typeface="+mn-lt"/>
                <a:cs typeface="+mn-lt"/>
              </a:rPr>
              <a:t>integration of persons with disabilities;</a:t>
            </a:r>
            <a:endParaRPr lang="en-GB" sz="1600" i="1" dirty="0">
              <a:latin typeface="Gisha"/>
              <a:cs typeface="Calibri"/>
            </a:endParaRPr>
          </a:p>
          <a:p>
            <a:pPr marL="0" indent="0">
              <a:buNone/>
            </a:pPr>
            <a:endParaRPr lang="it-IT" sz="1600" dirty="0">
              <a:latin typeface="Gisha"/>
              <a:ea typeface="Source Sans Pro"/>
              <a:cs typeface="Gisha"/>
            </a:endParaRPr>
          </a:p>
        </p:txBody>
      </p:sp>
      <p:grpSp>
        <p:nvGrpSpPr>
          <p:cNvPr id="79" name="Graphic 185">
            <a:extLst>
              <a:ext uri="{FF2B5EF4-FFF2-40B4-BE49-F238E27FC236}">
                <a16:creationId xmlns:a16="http://schemas.microsoft.com/office/drawing/2014/main" xmlns="" id="{3773FAF5-C452-4455-9411-D6AF5EBD4CA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581034" y="6139464"/>
            <a:ext cx="1054466" cy="469689"/>
            <a:chOff x="9841624" y="4115729"/>
            <a:chExt cx="602169" cy="268223"/>
          </a:xfrm>
          <a:solidFill>
            <a:schemeClr val="tx1"/>
          </a:solidFill>
        </p:grpSpPr>
        <p:sp>
          <p:nvSpPr>
            <p:cNvPr id="80" name="Freeform: Shape 79">
              <a:extLst>
                <a:ext uri="{FF2B5EF4-FFF2-40B4-BE49-F238E27FC236}">
                  <a16:creationId xmlns:a16="http://schemas.microsoft.com/office/drawing/2014/main" xmlns="" id="{1ECA0D96-F63C-4F7B-BE16-0F3FE76D7D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xmlns="" id="{74F83A81-0546-400A-918A-90C9C48B81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xmlns="" id="{9741F692-A5B6-4215-86D9-B1FD4FF26A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xmlns="" id="{CC0876CB-9C60-4580-8FED-CD64EC7664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xmlns="" id="{A879B3B7-48DB-4D3A-BB33-02766EAD3D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417872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 name="Rectangle 141">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xmlns="" id="{356F7121-243D-11B9-EF84-665D55B21BFB}"/>
              </a:ext>
            </a:extLst>
          </p:cNvPr>
          <p:cNvSpPr>
            <a:spLocks noGrp="1"/>
          </p:cNvSpPr>
          <p:nvPr>
            <p:ph type="title"/>
          </p:nvPr>
        </p:nvSpPr>
        <p:spPr>
          <a:xfrm>
            <a:off x="5956784" y="396117"/>
            <a:ext cx="5217172" cy="1158857"/>
          </a:xfrm>
        </p:spPr>
        <p:txBody>
          <a:bodyPr anchor="b">
            <a:normAutofit/>
          </a:bodyPr>
          <a:lstStyle/>
          <a:p>
            <a:endParaRPr lang="it-IT" b="1" dirty="0">
              <a:ea typeface="Source Sans Pro"/>
            </a:endParaRPr>
          </a:p>
          <a:p>
            <a:endParaRPr lang="it-IT" b="1" dirty="0">
              <a:ea typeface="Source Sans Pro"/>
            </a:endParaRPr>
          </a:p>
          <a:p>
            <a:endParaRPr lang="it-IT">
              <a:ea typeface="Source Sans Pro"/>
            </a:endParaRPr>
          </a:p>
        </p:txBody>
      </p:sp>
      <p:grpSp>
        <p:nvGrpSpPr>
          <p:cNvPr id="144" name="Graphic 38">
            <a:extLst>
              <a:ext uri="{FF2B5EF4-FFF2-40B4-BE49-F238E27FC236}">
                <a16:creationId xmlns:a16="http://schemas.microsoft.com/office/drawing/2014/main" xmlns="" id="{35C37387-FC74-4DFB-841A-B7688148CD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96583" y="795582"/>
            <a:ext cx="1910252" cy="709660"/>
            <a:chOff x="2267504" y="2540250"/>
            <a:chExt cx="1990951" cy="739640"/>
          </a:xfrm>
          <a:solidFill>
            <a:schemeClr val="tx1"/>
          </a:solidFill>
        </p:grpSpPr>
        <p:sp>
          <p:nvSpPr>
            <p:cNvPr id="145" name="Freeform: Shape 144">
              <a:extLst>
                <a:ext uri="{FF2B5EF4-FFF2-40B4-BE49-F238E27FC236}">
                  <a16:creationId xmlns:a16="http://schemas.microsoft.com/office/drawing/2014/main" xmlns="" id="{42D8A01F-F541-4FE1-9384-7A5B686AE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xmlns="" id="{7067F35E-69E0-4628-B498-7058AF51FB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8" name="Graphic 38">
            <a:extLst>
              <a:ext uri="{FF2B5EF4-FFF2-40B4-BE49-F238E27FC236}">
                <a16:creationId xmlns:a16="http://schemas.microsoft.com/office/drawing/2014/main" xmlns="" id="{CD0F749C-1D4C-430F-B946-6DAF4C3098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96583" y="795582"/>
            <a:ext cx="1910252" cy="709660"/>
            <a:chOff x="2267504" y="2540250"/>
            <a:chExt cx="1990951" cy="739640"/>
          </a:xfrm>
          <a:solidFill>
            <a:schemeClr val="tx1">
              <a:alpha val="60000"/>
            </a:schemeClr>
          </a:solidFill>
        </p:grpSpPr>
        <p:sp>
          <p:nvSpPr>
            <p:cNvPr id="149" name="Freeform: Shape 148">
              <a:extLst>
                <a:ext uri="{FF2B5EF4-FFF2-40B4-BE49-F238E27FC236}">
                  <a16:creationId xmlns:a16="http://schemas.microsoft.com/office/drawing/2014/main" xmlns="" id="{2B331624-2D22-4B4E-A3E6-0D4F794932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xmlns="" id="{1020173F-D274-41F7-8EF8-70D857D30E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52" name="Oval 151">
            <a:extLst>
              <a:ext uri="{FF2B5EF4-FFF2-40B4-BE49-F238E27FC236}">
                <a16:creationId xmlns:a16="http://schemas.microsoft.com/office/drawing/2014/main" xmlns="" id="{D9FE21DE-050D-4E27-A007-AAE4EF8427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9959" y="3491269"/>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4" name="Oval 153">
            <a:extLst>
              <a:ext uri="{FF2B5EF4-FFF2-40B4-BE49-F238E27FC236}">
                <a16:creationId xmlns:a16="http://schemas.microsoft.com/office/drawing/2014/main" xmlns="" id="{77EF10EC-D135-4F55-A642-AFA283DD96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9959" y="3491269"/>
            <a:ext cx="365021" cy="36502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4" name="Immagine 4">
            <a:extLst>
              <a:ext uri="{FF2B5EF4-FFF2-40B4-BE49-F238E27FC236}">
                <a16:creationId xmlns:a16="http://schemas.microsoft.com/office/drawing/2014/main" xmlns="" id="{9EDCEACD-5AC0-C51F-AF96-613A624C0CC7}"/>
              </a:ext>
            </a:extLst>
          </p:cNvPr>
          <p:cNvPicPr>
            <a:picLocks noChangeAspect="1"/>
          </p:cNvPicPr>
          <p:nvPr/>
        </p:nvPicPr>
        <p:blipFill rotWithShape="1">
          <a:blip r:embed="rId2" cstate="print"/>
          <a:srcRect r="2" b="15352"/>
          <a:stretch/>
        </p:blipFill>
        <p:spPr>
          <a:xfrm>
            <a:off x="1335793" y="1883057"/>
            <a:ext cx="3555043" cy="3217333"/>
          </a:xfrm>
          <a:prstGeom prst="rect">
            <a:avLst/>
          </a:prstGeom>
        </p:spPr>
      </p:pic>
      <p:grpSp>
        <p:nvGrpSpPr>
          <p:cNvPr id="156" name="Graphic 4">
            <a:extLst>
              <a:ext uri="{FF2B5EF4-FFF2-40B4-BE49-F238E27FC236}">
                <a16:creationId xmlns:a16="http://schemas.microsoft.com/office/drawing/2014/main" xmlns="" id="{89D47E22-F192-4DEC-AE19-484993AE85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09667" y="4637983"/>
            <a:ext cx="975169" cy="975171"/>
            <a:chOff x="5829300" y="3162300"/>
            <a:chExt cx="532256" cy="532257"/>
          </a:xfrm>
          <a:solidFill>
            <a:schemeClr val="tx1"/>
          </a:solidFill>
        </p:grpSpPr>
        <p:sp>
          <p:nvSpPr>
            <p:cNvPr id="157" name="Freeform: Shape 156">
              <a:extLst>
                <a:ext uri="{FF2B5EF4-FFF2-40B4-BE49-F238E27FC236}">
                  <a16:creationId xmlns:a16="http://schemas.microsoft.com/office/drawing/2014/main" xmlns="" id="{4D5B481D-50AE-46D4-9C2F-ADF882A44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xmlns="" id="{7A9696D1-2645-4CDB-999E-2BCB171DD2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xmlns="" id="{EF893A7D-6FAA-4ABA-8FBF-12AE8BB151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xmlns="" id="{5E098AA5-8EA7-4B49-A943-13BDB0687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xmlns="" id="{42B7441F-24D2-47F6-AEF3-0B16E0EBD2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xmlns="" id="{F78C9959-A685-4BAF-98D3-38CEE7F61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xmlns="" id="{065439F3-230A-42C1-985A-F3801AFDE8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xmlns="" id="{3CA0CAF8-ABFC-4754-B816-1A982DB045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xmlns="" id="{7197C506-00E2-4325-8F3D-B7A52BFADF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xmlns="" id="{7C8AF387-37B3-40A6-BEB9-5F1D326DFC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xmlns="" id="{5861A354-F1B5-4CFC-8B29-36A08A6E9E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xmlns="" id="{C4239475-71DB-497A-B17E-B50BC0F125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xmlns="" id="{8D9CF385-DC69-4555-8C67-BFB833B867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pSp>
        <p:nvGrpSpPr>
          <p:cNvPr id="171" name="Graphic 4">
            <a:extLst>
              <a:ext uri="{FF2B5EF4-FFF2-40B4-BE49-F238E27FC236}">
                <a16:creationId xmlns:a16="http://schemas.microsoft.com/office/drawing/2014/main" xmlns="" id="{8546F01E-28C6-4D97-ACC0-50485CD546E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09667" y="4637983"/>
            <a:ext cx="975169" cy="975171"/>
            <a:chOff x="5829300" y="3162300"/>
            <a:chExt cx="532256" cy="532257"/>
          </a:xfrm>
          <a:solidFill>
            <a:schemeClr val="tx1">
              <a:alpha val="60000"/>
            </a:schemeClr>
          </a:solidFill>
        </p:grpSpPr>
        <p:sp>
          <p:nvSpPr>
            <p:cNvPr id="172" name="Freeform: Shape 171">
              <a:extLst>
                <a:ext uri="{FF2B5EF4-FFF2-40B4-BE49-F238E27FC236}">
                  <a16:creationId xmlns:a16="http://schemas.microsoft.com/office/drawing/2014/main" xmlns="" id="{EB0908F7-1F79-4980-843B-7010EE8E8C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xmlns="" id="{73653996-A332-4C70-839A-B246E0543A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xmlns="" id="{99F15CE8-59C3-4EB5-9C7C-4BAAC5F7DC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xmlns="" id="{F61B38B2-7390-4304-A200-E656AE0896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xmlns="" id="{DA0DCEB4-FD1D-4E15-A000-1A9CB77DA3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xmlns="" id="{EDCE85A3-7077-4FEE-B140-C20B1A2305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xmlns="" id="{C4748CC5-5652-4C4F-A5CE-41DA83838C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xmlns="" id="{047D79CB-5BE7-49A3-8C81-100690235C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xmlns="" id="{2F449AC0-C0F3-4D2F-9134-78DDFD1B2B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xmlns="" id="{47A8DFB0-41C7-4703-BCC0-9022659112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xmlns="" id="{B1A0CFB7-B9CE-4B04-92B5-FE295DFEB1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xmlns="" id="{E7344B6F-954A-49BE-B5E9-19A09DC6B6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xmlns="" id="{F263CDF5-777C-406D-B2B2-0FF351D11F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Segnaposto contenuto 2">
            <a:extLst>
              <a:ext uri="{FF2B5EF4-FFF2-40B4-BE49-F238E27FC236}">
                <a16:creationId xmlns:a16="http://schemas.microsoft.com/office/drawing/2014/main" xmlns="" id="{5EA695ED-3FD8-54DC-3CE1-8FCC7B29D6D2}"/>
              </a:ext>
            </a:extLst>
          </p:cNvPr>
          <p:cNvSpPr>
            <a:spLocks noGrp="1"/>
          </p:cNvSpPr>
          <p:nvPr>
            <p:ph idx="1"/>
          </p:nvPr>
        </p:nvSpPr>
        <p:spPr>
          <a:xfrm>
            <a:off x="5956783" y="1747592"/>
            <a:ext cx="5217173" cy="4351338"/>
          </a:xfrm>
        </p:spPr>
        <p:txBody>
          <a:bodyPr vert="horz" lIns="91440" tIns="45720" rIns="91440" bIns="45720" rtlCol="0" anchor="ctr">
            <a:normAutofit/>
          </a:bodyPr>
          <a:lstStyle/>
          <a:p>
            <a:pPr algn="ctr">
              <a:buNone/>
            </a:pPr>
            <a:r>
              <a:rPr lang="en-GB" sz="2400" dirty="0">
                <a:latin typeface="Gisha"/>
                <a:ea typeface="+mn-lt"/>
                <a:cs typeface="+mn-lt"/>
              </a:rPr>
              <a:t>Everyone is equal before the law. This right is enshrined in article 20 of the Charter of Fundamental Rights.</a:t>
            </a:r>
            <a:endParaRPr lang="en-GB" sz="2400" dirty="0">
              <a:latin typeface="Gisha"/>
              <a:cs typeface="Gisha"/>
            </a:endParaRPr>
          </a:p>
          <a:p>
            <a:pPr marL="0" indent="0" algn="ctr">
              <a:buNone/>
            </a:pPr>
            <a:r>
              <a:rPr lang="en-GB" sz="2400" dirty="0">
                <a:latin typeface="Gisha"/>
                <a:ea typeface="Source Sans Pro"/>
                <a:cs typeface="Gisha"/>
              </a:rPr>
              <a:t>According to this principle, men are equal by nature and have the same rights. Race, political views etc. they determine important differences among citizens, but they do not make some superior and others inferior from the point of view of rights.</a:t>
            </a:r>
            <a:endParaRPr lang="en-GB" sz="2400" dirty="0">
              <a:latin typeface="Gisha"/>
              <a:cs typeface="Gisha"/>
            </a:endParaRPr>
          </a:p>
        </p:txBody>
      </p:sp>
      <p:sp>
        <p:nvSpPr>
          <p:cNvPr id="6" name="CasellaDiTesto 5">
            <a:extLst>
              <a:ext uri="{FF2B5EF4-FFF2-40B4-BE49-F238E27FC236}">
                <a16:creationId xmlns:a16="http://schemas.microsoft.com/office/drawing/2014/main" xmlns="" id="{B0381960-1804-8589-F4BB-D2C31922A7FA}"/>
              </a:ext>
            </a:extLst>
          </p:cNvPr>
          <p:cNvSpPr txBox="1"/>
          <p:nvPr/>
        </p:nvSpPr>
        <p:spPr>
          <a:xfrm>
            <a:off x="3656643" y="394948"/>
            <a:ext cx="5970390" cy="584775"/>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Aft>
                <a:spcPts val="600"/>
              </a:spcAft>
            </a:pPr>
            <a:r>
              <a:rPr lang="it-IT" sz="3200" b="1" dirty="0">
                <a:solidFill>
                  <a:srgbClr val="FFC000"/>
                </a:solidFill>
                <a:ea typeface="Source Sans Pro"/>
              </a:rPr>
              <a:t>EQUALITY BEFORE THE LAW</a:t>
            </a:r>
            <a:endParaRPr lang="it-IT" b="1">
              <a:ea typeface="Source Sans Pro"/>
            </a:endParaRPr>
          </a:p>
        </p:txBody>
      </p:sp>
    </p:spTree>
    <p:extLst>
      <p:ext uri="{BB962C8B-B14F-4D97-AF65-F5344CB8AC3E}">
        <p14:creationId xmlns:p14="http://schemas.microsoft.com/office/powerpoint/2010/main" xmlns="" val="408590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2" name="Oval 31">
            <a:extLst>
              <a:ext uri="{FF2B5EF4-FFF2-40B4-BE49-F238E27FC236}">
                <a16:creationId xmlns:a16="http://schemas.microsoft.com/office/drawing/2014/main" xmlns="" id="{EAED1919-54A1-41C9-B30B-A3FF3F58E3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26220" y="98104"/>
            <a:ext cx="4288094" cy="4288094"/>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5" descr="Immagine che contiene testo, recinto&#10;&#10;Descrizione generata automaticamente">
            <a:extLst>
              <a:ext uri="{FF2B5EF4-FFF2-40B4-BE49-F238E27FC236}">
                <a16:creationId xmlns:a16="http://schemas.microsoft.com/office/drawing/2014/main" xmlns="" id="{D79A8C0D-E39E-1B4F-6493-F1766386817A}"/>
              </a:ext>
            </a:extLst>
          </p:cNvPr>
          <p:cNvPicPr>
            <a:picLocks noChangeAspect="1"/>
          </p:cNvPicPr>
          <p:nvPr/>
        </p:nvPicPr>
        <p:blipFill>
          <a:blip r:embed="rId2" cstate="print"/>
          <a:stretch>
            <a:fillRect/>
          </a:stretch>
        </p:blipFill>
        <p:spPr>
          <a:xfrm>
            <a:off x="2869471" y="941355"/>
            <a:ext cx="2601592" cy="2601592"/>
          </a:xfrm>
          <a:prstGeom prst="rect">
            <a:avLst/>
          </a:prstGeom>
        </p:spPr>
      </p:pic>
      <p:grpSp>
        <p:nvGrpSpPr>
          <p:cNvPr id="34" name="Group 33">
            <a:extLst>
              <a:ext uri="{FF2B5EF4-FFF2-40B4-BE49-F238E27FC236}">
                <a16:creationId xmlns:a16="http://schemas.microsoft.com/office/drawing/2014/main" xmlns="" id="{C4751043-2EE3-4222-9979-8E61D93DA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41848" y="2813300"/>
            <a:ext cx="3757487" cy="3757487"/>
            <a:chOff x="1881974" y="1174396"/>
            <a:chExt cx="5290997" cy="5290997"/>
          </a:xfrm>
        </p:grpSpPr>
        <p:sp>
          <p:nvSpPr>
            <p:cNvPr id="35" name="Oval 34">
              <a:extLst>
                <a:ext uri="{FF2B5EF4-FFF2-40B4-BE49-F238E27FC236}">
                  <a16:creationId xmlns:a16="http://schemas.microsoft.com/office/drawing/2014/main" xmlns="" id="{03FD8213-DB67-4E29-9615-984DB59917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xmlns="" id="{84EDB257-28CF-422F-AE6A-B99E3FE811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881974" y="1174396"/>
              <a:ext cx="5290997" cy="5290997"/>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38" name="Oval 37">
            <a:extLst>
              <a:ext uri="{FF2B5EF4-FFF2-40B4-BE49-F238E27FC236}">
                <a16:creationId xmlns:a16="http://schemas.microsoft.com/office/drawing/2014/main" xmlns="" id="{FFFEB18F-F81F-4CED-BE64-EB888A77C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4350" y="2762501"/>
            <a:ext cx="3744592" cy="3744592"/>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89A42A52-F685-96C3-77BD-58D432ACED72}"/>
              </a:ext>
            </a:extLst>
          </p:cNvPr>
          <p:cNvSpPr>
            <a:spLocks noGrp="1"/>
          </p:cNvSpPr>
          <p:nvPr>
            <p:ph type="title"/>
          </p:nvPr>
        </p:nvSpPr>
        <p:spPr>
          <a:xfrm>
            <a:off x="702591" y="3404608"/>
            <a:ext cx="3520789" cy="2666087"/>
          </a:xfrm>
        </p:spPr>
        <p:txBody>
          <a:bodyPr>
            <a:normAutofit/>
          </a:bodyPr>
          <a:lstStyle/>
          <a:p>
            <a:pPr algn="ctr"/>
            <a:r>
              <a:rPr lang="it-IT" sz="3200" b="1" dirty="0">
                <a:solidFill>
                  <a:srgbClr val="FFC000"/>
                </a:solidFill>
                <a:ea typeface="Source Sans Pro"/>
              </a:rPr>
              <a:t>NO-DISCRIMINATION</a:t>
            </a:r>
            <a:r>
              <a:rPr lang="it-IT" sz="3200" b="1" dirty="0">
                <a:ea typeface="Source Sans Pro"/>
              </a:rPr>
              <a:t> </a:t>
            </a:r>
          </a:p>
        </p:txBody>
      </p:sp>
      <p:grpSp>
        <p:nvGrpSpPr>
          <p:cNvPr id="40" name="Graphic 190">
            <a:extLst>
              <a:ext uri="{FF2B5EF4-FFF2-40B4-BE49-F238E27FC236}">
                <a16:creationId xmlns:a16="http://schemas.microsoft.com/office/drawing/2014/main" xmlns="" id="{00E015F5-1A99-4E40-BC3D-7707802996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93117" y="1193254"/>
            <a:ext cx="1291642" cy="429215"/>
            <a:chOff x="2504802" y="1755501"/>
            <a:chExt cx="1598829" cy="531293"/>
          </a:xfrm>
          <a:solidFill>
            <a:schemeClr val="tx1"/>
          </a:solidFill>
        </p:grpSpPr>
        <p:sp>
          <p:nvSpPr>
            <p:cNvPr id="41" name="Freeform: Shape 40">
              <a:extLst>
                <a:ext uri="{FF2B5EF4-FFF2-40B4-BE49-F238E27FC236}">
                  <a16:creationId xmlns:a16="http://schemas.microsoft.com/office/drawing/2014/main" xmlns="" id="{3FE6F571-2BB7-46DA-A3D9-B32ADDC16A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xmlns="" id="{A905CC16-753C-4B9F-B3E2-C456795AED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grpSp>
        <p:nvGrpSpPr>
          <p:cNvPr id="44" name="Graphic 4">
            <a:extLst>
              <a:ext uri="{FF2B5EF4-FFF2-40B4-BE49-F238E27FC236}">
                <a16:creationId xmlns:a16="http://schemas.microsoft.com/office/drawing/2014/main" xmlns="" id="{5468B3A9-705E-43C3-A742-0619B0D8F2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680915" y="4748271"/>
            <a:ext cx="1330536" cy="1330521"/>
            <a:chOff x="5734037" y="3067039"/>
            <a:chExt cx="724483" cy="724489"/>
          </a:xfrm>
          <a:solidFill>
            <a:schemeClr val="tx1"/>
          </a:solidFill>
        </p:grpSpPr>
        <p:sp>
          <p:nvSpPr>
            <p:cNvPr id="45" name="Freeform: Shape 44">
              <a:extLst>
                <a:ext uri="{FF2B5EF4-FFF2-40B4-BE49-F238E27FC236}">
                  <a16:creationId xmlns:a16="http://schemas.microsoft.com/office/drawing/2014/main" xmlns="" id="{29D439AD-5D67-497C-B831-D17FC3E592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xmlns="" id="{23F54BF2-C71C-45C5-9408-3B5E011B0F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xmlns="" id="{2BBABE17-DB56-44AB-934B-63C07C79F0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xmlns="" id="{CB483D20-A128-4076-AF54-88646172B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xmlns="" id="{E5EFA818-FDDA-49E9-B11F-E9DC1854A9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xmlns="" id="{EA1F8728-F8F7-4828-A718-A15E7663EA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xmlns="" id="{8DA1F73F-AA1D-41D7-BAAB-292FD94A3E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xmlns="" id="{D9441DEA-C85E-4B9C-A48D-8437854C4C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xmlns="" id="{15EBAA20-1368-4495-8D7C-820FAD8ECF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xmlns="" id="{0FB92591-626C-4D2B-A3E6-EC8742D67B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xmlns="" id="{D392448D-513F-4528-9D8D-A151982041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xmlns="" id="{61946BAE-1546-4EA4-A108-A799BF5D2C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xmlns="" id="{42A8EC93-6A35-4D37-A8CB-59362BF875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xmlns="" id="{AFC3ECA2-E914-4D83-ABF9-B9FFD96E9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xmlns="" id="{712B1108-9AAC-4F10-A64F-0D6963E518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xmlns="" id="{284CDA0C-B2AB-4791-83B1-C053C061D6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xmlns="" id="{F857BF6B-E0CA-49C0-8827-B44CE8B928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xmlns="" id="{6D7B06A7-ADDF-4F27-B11F-08422FC180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xmlns="" id="{E8B0DA6C-71D7-4FCB-AE4C-035E0ADB50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xmlns="" id="{EB078173-ADFB-480D-91A4-4D71C01098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xmlns="" id="{AAA4027A-C97B-4C9A-B04C-EBE2112200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xmlns="" id="{C06DA92D-C6D0-4C7D-98CF-D9576912E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xmlns="" id="{D6601653-3941-4C9B-BD39-62EECE23A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xmlns="" id="{2BC4A394-4FFE-4BFE-9A59-2B624E0711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xmlns="" id="{EB4EABA5-FDCF-4F6F-8FF1-6FDFF50580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xmlns="" id="{10F3C940-2320-488A-B24C-AB0A4FB539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xmlns="" id="{F525BA82-37D8-47ED-AFF6-AE57124A4E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xmlns="" id="{C2D78955-C80F-4DA3-83AA-D28A5A6FAD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xmlns="" id="{BC23DAAC-7C06-4012-8CBB-8E3126B68B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xmlns="" id="{60D19F80-DC80-49EC-8EDD-7889092C18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xmlns="" id="{11F50BB3-EA39-4693-BAE1-1101EF0A41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xmlns="" id="{00EFD45B-69A8-47F6-A5BF-779F7EB49F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xmlns="" id="{9E53C464-7272-4EBC-830B-CB29A96988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xmlns="" id="{B6BF10CE-C2AD-487A-9402-8D5C746ECF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xmlns="" id="{1064C7FE-F8EB-47EF-97FA-348A520599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xmlns="" id="{A991C553-06A1-4F26-BBBC-80F7E11E7A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xmlns="" id="{BCE9C081-2191-4C84-956E-F106BB015C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xmlns="" id="{292F6F03-BC34-40C6-8F17-7A169CD72F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xmlns="" id="{A5101B80-7351-4F0F-AB7D-3E40B4D266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xmlns="" id="{0570EE1D-95AC-4660-8E96-7C8A36FEB6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xmlns="" id="{385D9A56-2D15-4E0A-B981-E168F09064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xmlns="" id="{28D0BA2F-9273-4EAA-AD17-C4EFE11403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xmlns="" id="{512CC54E-7976-4DC9-984C-45C2A23A72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xmlns="" id="{C8A3FC72-9FF9-41F6-97E0-45A0FEE946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xmlns="" id="{48918C16-C9B6-40D5-93A0-DB547B644A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xmlns="" id="{A05612C6-4858-4854-A3D3-90CF1E1C75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xmlns="" id="{A8E88D77-C726-4008-849C-DA7361F885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xmlns="" id="{24CFE7CA-C955-4365-90C3-6272CB9A3C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xmlns="" id="{38B43FC8-B81C-490A-A346-4C6235DA8A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xmlns="" id="{214D0221-0C97-4C71-B535-7506956EF8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xmlns="" id="{ED0C44EA-BD25-49A3-9EB8-9D8DED7C19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xmlns="" id="{A3C9CCF2-15CC-4F7D-87F5-7FFEBAC9C2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xmlns="" id="{8AA321D8-1D2C-472C-A2DB-EBB74498DD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xmlns="" id="{724680C1-4BB5-45DB-A558-82514418CF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xmlns="" id="{C94F4CEF-82DD-4CFB-8EE3-4AB115F6A0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xmlns="" id="{4F186C9C-C620-4426-A674-E40F808F66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xmlns="" id="{8929942C-BA3F-40EF-94DD-4A5C22C5B7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xmlns="" id="{D234974B-3555-465B-95A7-1C63CE738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xmlns="" id="{0E38F9FD-48AC-4C3E-9E75-D1C0B555E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xmlns="" id="{3AA72E26-5C3D-4231-9042-E00AE43E80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xmlns="" id="{6684433D-3C9E-4C19-A801-D51CF3064F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xmlns="" id="{DADB0C3D-A021-4F40-93B3-76B61334FD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xmlns="" id="{41781C18-F408-401D-8A86-99FFBB9895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xmlns="" id="{9D958D9F-E4B0-48B1-ADA4-3053AFB5D9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xmlns="" id="{43EFCD46-F0FB-499C-81B9-3508FE5C8C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xmlns="" id="{2B6A130F-CB85-4BDA-8DDF-8DAAB2F7D0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xmlns="" id="{9359DA40-CA94-4B1F-9BE6-C800BEEC77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xmlns="" id="{73304FCD-8DAD-4BC8-A16E-84DDCA07FF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xmlns="" id="{BCB4864C-8F67-4BE7-89CC-664EA25EC5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xmlns="" id="{845F543D-67FC-4640-A2A1-69DA6D0528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xmlns="" id="{DBDB2A9C-60E5-4F7E-BA2B-4DD1595FB9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xmlns="" id="{72B10DA2-D88E-4952-BDB5-102E61B4B2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xmlns="" id="{AC5F5BED-3698-4F52-9977-D8CA2DC031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xmlns="" id="{E19CCEBC-AD20-45B2-A751-42B40BB31C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xmlns="" id="{3A978AD9-9A35-4B89-B3BC-61E54AD9EB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xmlns="" id="{77D8C808-AFC9-42DD-B253-0048903791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xmlns="" id="{EECD0BF1-7C64-407E-8306-4C447B1D32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xmlns="" id="{953B0F94-AC35-4CB2-878D-1DC7D68BE9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xmlns="" id="{08EA50C2-BB5F-4368-AA91-67B207C1AB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xmlns="" id="{DE45A7FE-0A45-45F6-8417-EBDA5A12D8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xmlns="" id="{DA8B8DC8-F88C-432E-A8C2-8D13FE874F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xmlns="" id="{D02C5430-233D-49F7-B852-181D2B2F61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xmlns="" id="{76DB286F-9E15-441C-8697-57007B76C1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xmlns="" id="{534DC0EE-15B7-44AE-A7DC-8B5E22688A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xmlns="" id="{4FBE9900-F640-4248-9C4C-EDBE5E00AF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xmlns="" id="{37FF04AF-F86B-49F8-AAB5-DA696591A1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xmlns="" id="{710DCFEA-4572-47A3-A6BE-7B21F5758C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xmlns="" id="{BA42ED8E-CCC8-478F-9EF4-625B633071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xmlns="" id="{146DF8F4-DF09-4E6C-887F-C9269E56A5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xmlns="" id="{7FF3916E-5C82-4956-A88B-81BFAC91B85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xmlns="" id="{7E5CF7AE-ED45-4AB5-9AEB-56FC964BFA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xmlns="" id="{7CFB132C-BEB1-4897-B1A4-97422811F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xmlns="" id="{4EE49F21-E336-41BC-8256-85A9AB597F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xmlns="" id="{C62510EE-BDCD-4393-9AD7-2D0C9A722D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xmlns="" id="{2420F94B-4F00-4C6C-97E3-BA5B5E6871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xmlns="" id="{E712560A-A110-4132-85D5-21BBBFA8C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xmlns="" id="{D1E3102B-23D5-43AE-A67D-583AAA52BA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xmlns="" id="{9D5ABE4E-EB80-423C-BBCE-9C1B77D9B0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xmlns="" id="{BEB8CCC5-38F5-4892-A00B-14B645BBDF5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xmlns="" id="{8860175F-F7D5-4464-AD61-5B435528FE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xmlns="" id="{E28C20B0-98AA-4A5B-8CE1-236A3F6CAA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xmlns="" id="{8A56719F-13F0-4B75-8C04-DAACD8FD86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xmlns="" id="{B30555DA-285C-4859-83DE-B16FF6DB13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xmlns="" id="{67AF00E9-C8D6-41C4-9703-5468F51639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xmlns="" id="{D07F88BD-A2E8-4F25-BB43-9372C6C9F3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xmlns="" id="{DFAE35DA-8283-4F4B-8C00-FF8EFE39B3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xmlns="" id="{4340DEBE-A255-48E2-B7B2-AE881651C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xmlns="" id="{FE968FB9-507A-4F2E-B346-15995081B1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xmlns="" id="{4DA99BD8-9C2B-46BF-AA27-ED405540D1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xmlns="" id="{50C84F67-D2C2-48DF-8537-DF99C6024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xmlns="" id="{F5CAEB9A-26A6-4FBF-916B-19FC9B0BFC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xmlns="" id="{E4DEDE1B-4819-4E4B-849E-330D7DF56C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xmlns="" id="{C441B73E-F19C-4313-8F46-F600603B36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xmlns="" id="{014FE805-EF51-4859-A6DF-CF75F9A0F5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xmlns="" id="{624CF2A5-BD9E-4570-8560-063BC70F26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xmlns="" id="{6BEC415C-7946-43B2-9AC8-348B6B5CD0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xmlns="" id="{1B615AD5-3365-43D4-8E16-377A2A2F97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xmlns="" id="{9D184DFD-DD33-491E-90FF-6E4ECA2668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xmlns="" id="{31B62FE1-0262-4B09-ABEA-8AA010137D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xmlns="" id="{20C539C6-FAA9-4EBE-93D9-1F946E1449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xmlns="" id="{8C6EF3FF-09E5-4099-A49B-CA364A6E83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xmlns="" id="{B3C5E06F-8F1E-4771-AAE4-B34B1D6A3D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xmlns="" id="{538D5AE9-76CC-4AE4-B026-656EDCB01B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xmlns="" id="{30F1A9B9-52AB-4527-BD4A-1802F7C960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xmlns="" id="{46A57D78-C020-4EEF-971D-0C8802889A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xmlns="" id="{7666D7A3-5ABF-4EDE-A0C5-F2099B2D86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xmlns="" id="{13BC460A-E0FF-4658-A2FD-A3AF4D51DF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xmlns="" id="{26467CC2-3AB3-4D37-8323-385B7399F7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xmlns="" id="{563A1F58-33CE-4EDF-B902-3F43F69DA2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xmlns="" id="{DDCFAB2F-7E88-4A57-999A-2506A1FE7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xmlns="" id="{571BEB66-3787-441F-BB54-80C05C6F13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xmlns="" id="{641DC095-611E-4979-8664-6C0EB878FC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xmlns="" id="{210B9ECF-D859-4919-A9D6-3208548F00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xmlns="" id="{4FBC31D4-7E98-452C-8A87-822DE0432C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xmlns="" id="{E302346C-F328-435B-87ED-447C6F8542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xmlns="" id="{B94F507E-9E94-432E-AE8A-A6CB2C5D05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xmlns="" id="{1FFAC4F0-FD7F-4943-B60E-E276F8B23F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xmlns="" id="{A8A5D871-92FD-43C3-BF94-0B524FA7D3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xmlns="" id="{6A79A241-1665-453E-ADD4-18892D4F85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xmlns="" id="{81EABE18-4189-4E07-93C9-9B76673E3E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xmlns="" id="{B658A0EE-6F09-4EF7-B5E7-F23A556BDA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xmlns="" id="{15EB019C-C95B-4DE3-BD17-DC20F8007A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xmlns="" id="{2948B3ED-79C1-47C8-B712-0BFB5536C3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xmlns="" id="{13387DB9-900B-422D-90F7-C5C7EB5D59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xmlns="" id="{48FDCCF3-E6D6-4CD0-9D47-02FE785C7A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xmlns="" id="{BC14E8F6-33F6-47CE-9A24-EA71D71496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xmlns="" id="{F78CC38F-63FC-4552-B17B-8D79D3C8F8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xmlns="" id="{89042823-A002-49CE-B03D-ED1291DC13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xmlns="" id="{96EFC6CE-198B-489B-B1EE-72CE842628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xmlns="" id="{49FEA23D-54D9-45D7-9325-1E2F638C9C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xmlns="" id="{2DB04EE3-370F-49CE-BCFE-C2999C3CF2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xmlns="" id="{8BCBCC34-797D-41A8-8AD1-7E03E1BBF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xmlns="" id="{AFF5C1F8-0EDE-4835-89E6-1FCB2EA395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xmlns="" id="{6171D504-6300-457C-AFCC-064DBB3FCC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xmlns="" id="{62ACE739-C8C4-4495-B04C-C3AFC44811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xmlns="" id="{3F4771CD-CDCA-4FFE-8EF5-E42D1781E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xmlns="" id="{A10C0BFE-A8F9-4E21-9DFD-37A4D26C62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xmlns="" id="{4D8D4EF9-4EF7-4538-A4AE-439F9335EA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xmlns="" id="{7E0500AB-5662-43B9-95C2-2EC80CC54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xmlns="" id="{984021AD-A6A2-4CDA-A953-72FBA7598B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xmlns="" id="{FD1FBF47-CAC8-4385-9DC7-C9BB6167EA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xmlns="" id="{FBAEE482-005F-4288-8D66-09EA246C4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xmlns="" id="{2C5DCF49-33DE-4AFF-818E-42F59F280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xmlns="" id="{866903F3-208B-46D5-925B-254DC74291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xmlns="" id="{2550D219-E342-4A38-BB89-575C1EE7AA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xmlns="" id="{5B5485FC-95D0-4660-9594-2C9BD3B776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xmlns="" id="{2EA358DA-C7E8-4DF8-B7D6-CC5829565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xmlns="" id="{7990E8BB-4369-4845-8436-A6F3FE1D1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xmlns="" id="{D6C050C5-1951-434B-A7FE-D271E73F82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Segnaposto contenuto 2">
            <a:extLst>
              <a:ext uri="{FF2B5EF4-FFF2-40B4-BE49-F238E27FC236}">
                <a16:creationId xmlns:a16="http://schemas.microsoft.com/office/drawing/2014/main" xmlns="" id="{DE6F36A2-331A-4EDF-785A-4B22E0C69737}"/>
              </a:ext>
            </a:extLst>
          </p:cNvPr>
          <p:cNvSpPr>
            <a:spLocks noGrp="1"/>
          </p:cNvSpPr>
          <p:nvPr>
            <p:ph idx="1"/>
          </p:nvPr>
        </p:nvSpPr>
        <p:spPr>
          <a:xfrm>
            <a:off x="6539900" y="702873"/>
            <a:ext cx="4974771" cy="5290790"/>
          </a:xfrm>
        </p:spPr>
        <p:txBody>
          <a:bodyPr vert="horz" lIns="91440" tIns="45720" rIns="91440" bIns="45720" rtlCol="0" anchor="ctr">
            <a:noAutofit/>
          </a:bodyPr>
          <a:lstStyle/>
          <a:p>
            <a:pPr algn="ctr">
              <a:buNone/>
            </a:pPr>
            <a:r>
              <a:rPr lang="en-GB" sz="2400" dirty="0">
                <a:latin typeface="Gisha"/>
                <a:ea typeface="+mn-lt"/>
                <a:cs typeface="+mn-lt"/>
              </a:rPr>
              <a:t>Any discrimination based on any ground such as sex, race, colour, ethnic or social origin, genetic features, language, religion or belief, political or any other opinion, membership of a national minority, property, birth, disability, age or sexual orientation shall be prohibited.</a:t>
            </a:r>
            <a:endParaRPr lang="en-GB" sz="2400" dirty="0">
              <a:latin typeface="Gisha"/>
              <a:cs typeface="Gisha"/>
            </a:endParaRPr>
          </a:p>
          <a:p>
            <a:pPr algn="ctr">
              <a:buNone/>
            </a:pPr>
            <a:r>
              <a:rPr lang="en-GB" sz="2400" dirty="0">
                <a:latin typeface="Gisha"/>
              </a:rPr>
              <a:t/>
            </a:r>
            <a:br>
              <a:rPr lang="en-GB" sz="2400" dirty="0">
                <a:latin typeface="Gisha"/>
              </a:rPr>
            </a:br>
            <a:r>
              <a:rPr lang="en-GB" sz="2400" dirty="0">
                <a:latin typeface="Gisha"/>
                <a:ea typeface="+mn-lt"/>
                <a:cs typeface="+mn-lt"/>
              </a:rPr>
              <a:t>Any discrimination on grounds of nationality shall be prohibited.</a:t>
            </a:r>
            <a:endParaRPr lang="en-GB" sz="2400" dirty="0">
              <a:latin typeface="Gisha"/>
              <a:cs typeface="Gisha"/>
            </a:endParaRPr>
          </a:p>
          <a:p>
            <a:pPr algn="ctr">
              <a:buNone/>
            </a:pPr>
            <a:r>
              <a:rPr lang="en-GB" sz="2400" dirty="0">
                <a:latin typeface="Gisha"/>
                <a:ea typeface="+mn-lt"/>
                <a:cs typeface="+mn-lt"/>
              </a:rPr>
              <a:t>This right is enshrined in article 21 of the Charter of Fundamental Rights.</a:t>
            </a:r>
            <a:endParaRPr lang="en-GB" sz="2400" dirty="0">
              <a:latin typeface="Gisha"/>
              <a:cs typeface="Gisha"/>
            </a:endParaRPr>
          </a:p>
          <a:p>
            <a:pPr marL="0" indent="0">
              <a:buNone/>
            </a:pPr>
            <a:endParaRPr lang="it-IT" sz="2400" dirty="0">
              <a:latin typeface="Gisha"/>
              <a:ea typeface="Source Sans Pro"/>
              <a:cs typeface="Gisha"/>
            </a:endParaRPr>
          </a:p>
        </p:txBody>
      </p:sp>
      <p:sp>
        <p:nvSpPr>
          <p:cNvPr id="4" name="CasellaDiTesto 3">
            <a:extLst>
              <a:ext uri="{FF2B5EF4-FFF2-40B4-BE49-F238E27FC236}">
                <a16:creationId xmlns:a16="http://schemas.microsoft.com/office/drawing/2014/main" xmlns="" id="{C10AA814-CD82-88DE-CA58-B4D65D4D961C}"/>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it-IT">
              <a:ea typeface="Source Sans Pro"/>
            </a:endParaRPr>
          </a:p>
        </p:txBody>
      </p:sp>
    </p:spTree>
    <p:extLst>
      <p:ext uri="{BB962C8B-B14F-4D97-AF65-F5344CB8AC3E}">
        <p14:creationId xmlns:p14="http://schemas.microsoft.com/office/powerpoint/2010/main" xmlns="" val="325336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xmlns="" id="{3C1D1FA3-6212-4B97-9B1E-C7F81247C2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4" name="Freeform: Shape 13">
            <a:extLst>
              <a:ext uri="{FF2B5EF4-FFF2-40B4-BE49-F238E27FC236}">
                <a16:creationId xmlns:a16="http://schemas.microsoft.com/office/drawing/2014/main" xmlns="" id="{11C51958-04D4-4687-95A2-95DCDCF474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 name="Freeform: Shape 15">
            <a:extLst>
              <a:ext uri="{FF2B5EF4-FFF2-40B4-BE49-F238E27FC236}">
                <a16:creationId xmlns:a16="http://schemas.microsoft.com/office/drawing/2014/main" xmlns="" id="{79AFCB35-9C04-4524-A0B1-57FF6865D0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xmlns="" id="{D11AD2AD-0BA0-4DD3-8EEA-84686A0E71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 name="Titolo 1">
            <a:extLst>
              <a:ext uri="{FF2B5EF4-FFF2-40B4-BE49-F238E27FC236}">
                <a16:creationId xmlns:a16="http://schemas.microsoft.com/office/drawing/2014/main" xmlns="" id="{8C118BEA-2DE7-FDC7-A014-E78455666301}"/>
              </a:ext>
            </a:extLst>
          </p:cNvPr>
          <p:cNvSpPr>
            <a:spLocks noGrp="1"/>
          </p:cNvSpPr>
          <p:nvPr>
            <p:ph type="title"/>
          </p:nvPr>
        </p:nvSpPr>
        <p:spPr>
          <a:xfrm>
            <a:off x="3534021" y="431963"/>
            <a:ext cx="7321104" cy="1283247"/>
          </a:xfrm>
        </p:spPr>
        <p:txBody>
          <a:bodyPr vert="horz" lIns="91440" tIns="45720" rIns="91440" bIns="45720" rtlCol="0" anchor="ctr">
            <a:noAutofit/>
          </a:bodyPr>
          <a:lstStyle/>
          <a:p>
            <a:pPr algn="ctr"/>
            <a:r>
              <a:rPr lang="it-IT" sz="3200" b="1" dirty="0">
                <a:solidFill>
                  <a:srgbClr val="FFC000"/>
                </a:solidFill>
              </a:rPr>
              <a:t>CULTURAL, RELIGIOUS AND LINGUISTIC DIVERSITY</a:t>
            </a:r>
            <a:endParaRPr lang="it-IT" sz="3200" b="1">
              <a:solidFill>
                <a:srgbClr val="FFC000"/>
              </a:solidFill>
              <a:ea typeface="Source Sans Pro"/>
            </a:endParaRPr>
          </a:p>
          <a:p>
            <a:endParaRPr lang="it-IT" sz="2800">
              <a:ea typeface="Source Sans Pro"/>
            </a:endParaRPr>
          </a:p>
        </p:txBody>
      </p:sp>
      <p:sp>
        <p:nvSpPr>
          <p:cNvPr id="3" name="Segnaposto contenuto 2">
            <a:extLst>
              <a:ext uri="{FF2B5EF4-FFF2-40B4-BE49-F238E27FC236}">
                <a16:creationId xmlns:a16="http://schemas.microsoft.com/office/drawing/2014/main" xmlns="" id="{EEA5295F-4C11-29F7-3D7E-2449093013B0}"/>
              </a:ext>
            </a:extLst>
          </p:cNvPr>
          <p:cNvSpPr>
            <a:spLocks noGrp="1"/>
          </p:cNvSpPr>
          <p:nvPr>
            <p:ph idx="1"/>
          </p:nvPr>
        </p:nvSpPr>
        <p:spPr>
          <a:xfrm>
            <a:off x="1861854" y="2125737"/>
            <a:ext cx="4834021" cy="4044463"/>
          </a:xfrm>
        </p:spPr>
        <p:txBody>
          <a:bodyPr vert="horz" lIns="91440" tIns="45720" rIns="91440" bIns="45720" rtlCol="0" anchor="ctr">
            <a:normAutofit/>
          </a:bodyPr>
          <a:lstStyle/>
          <a:p>
            <a:pPr marL="0" indent="0" algn="ctr">
              <a:buNone/>
            </a:pPr>
            <a:r>
              <a:rPr lang="en-GB" dirty="0">
                <a:latin typeface="Gisha"/>
                <a:ea typeface="+mn-lt"/>
                <a:cs typeface="+mn-lt"/>
              </a:rPr>
              <a:t>The Union shall respect cultural, religious and linguistic diversity.</a:t>
            </a:r>
            <a:endParaRPr lang="en-GB">
              <a:latin typeface="Gisha"/>
              <a:ea typeface="Source Sans Pro"/>
              <a:cs typeface="Gisha"/>
            </a:endParaRPr>
          </a:p>
          <a:p>
            <a:pPr marL="0" indent="0" algn="ctr">
              <a:buNone/>
            </a:pPr>
            <a:r>
              <a:rPr lang="en-GB" dirty="0">
                <a:latin typeface="Gisha"/>
                <a:ea typeface="+mn-lt"/>
                <a:cs typeface="+mn-lt"/>
              </a:rPr>
              <a:t>This right is enshrined in article 22 of the EU Charter of Fundamental Rights. </a:t>
            </a:r>
            <a:endParaRPr lang="en-GB">
              <a:latin typeface="Gisha"/>
              <a:ea typeface="Source Sans Pro"/>
              <a:cs typeface="Gisha"/>
            </a:endParaRPr>
          </a:p>
          <a:p>
            <a:pPr marL="0" indent="0" algn="ctr">
              <a:buNone/>
            </a:pPr>
            <a:endParaRPr lang="it-IT" dirty="0">
              <a:latin typeface="Gisha"/>
              <a:ea typeface="Source Sans Pro"/>
              <a:cs typeface="Gisha"/>
            </a:endParaRPr>
          </a:p>
        </p:txBody>
      </p:sp>
      <p:pic>
        <p:nvPicPr>
          <p:cNvPr id="5" name="Immagine 5" descr="Immagine che contiene testo, accessorio, quotidiano&#10;&#10;Descrizione generata automaticamente">
            <a:extLst>
              <a:ext uri="{FF2B5EF4-FFF2-40B4-BE49-F238E27FC236}">
                <a16:creationId xmlns:a16="http://schemas.microsoft.com/office/drawing/2014/main" xmlns="" id="{D47F34FA-250E-A6C4-EDD6-124AA8CE1A65}"/>
              </a:ext>
            </a:extLst>
          </p:cNvPr>
          <p:cNvPicPr>
            <a:picLocks noChangeAspect="1"/>
          </p:cNvPicPr>
          <p:nvPr/>
        </p:nvPicPr>
        <p:blipFill>
          <a:blip r:embed="rId2" cstate="print"/>
          <a:stretch>
            <a:fillRect/>
          </a:stretch>
        </p:blipFill>
        <p:spPr>
          <a:xfrm>
            <a:off x="6981473" y="2130598"/>
            <a:ext cx="4845398" cy="2581523"/>
          </a:xfrm>
          <a:prstGeom prst="rect">
            <a:avLst/>
          </a:prstGeom>
        </p:spPr>
      </p:pic>
      <p:grpSp>
        <p:nvGrpSpPr>
          <p:cNvPr id="20" name="Graphic 185">
            <a:extLst>
              <a:ext uri="{FF2B5EF4-FFF2-40B4-BE49-F238E27FC236}">
                <a16:creationId xmlns:a16="http://schemas.microsoft.com/office/drawing/2014/main" xmlns="" id="{0C156BF8-7FF7-440F-BE2B-417DFFE8BFA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21" name="Freeform: Shape 20">
              <a:extLst>
                <a:ext uri="{FF2B5EF4-FFF2-40B4-BE49-F238E27FC236}">
                  <a16:creationId xmlns:a16="http://schemas.microsoft.com/office/drawing/2014/main" xmlns="" id="{B7067280-C3E7-4DF6-A345-B9FEF6EF8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xmlns="" id="{A78365A8-666B-4417-9D3C-554E6E6B2C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xmlns="" id="{E71CAAFA-0A31-4308-AB9F-B1C84ABDF9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xmlns="" id="{96AB1D25-144D-4BB4-A45C-60B8A094F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xmlns="" id="{069F0FB4-779A-48FC-AC33-784F177C92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142425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xmlns="" id="{F98F79A4-A6C7-4101-B1E9-27E05CB7CF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olo 1">
            <a:extLst>
              <a:ext uri="{FF2B5EF4-FFF2-40B4-BE49-F238E27FC236}">
                <a16:creationId xmlns:a16="http://schemas.microsoft.com/office/drawing/2014/main" xmlns="" id="{10F02E69-21E9-29FC-517A-D3228D523A71}"/>
              </a:ext>
            </a:extLst>
          </p:cNvPr>
          <p:cNvSpPr>
            <a:spLocks noGrp="1"/>
          </p:cNvSpPr>
          <p:nvPr>
            <p:ph type="title"/>
          </p:nvPr>
        </p:nvSpPr>
        <p:spPr>
          <a:xfrm>
            <a:off x="2232252" y="633046"/>
            <a:ext cx="4463623" cy="1314996"/>
          </a:xfrm>
        </p:spPr>
        <p:txBody>
          <a:bodyPr vert="horz" lIns="91440" tIns="45720" rIns="91440" bIns="45720" rtlCol="0" anchor="ctr">
            <a:noAutofit/>
          </a:bodyPr>
          <a:lstStyle/>
          <a:p>
            <a:pPr algn="ctr"/>
            <a:r>
              <a:rPr lang="it-IT" sz="3200" b="1" dirty="0">
                <a:solidFill>
                  <a:srgbClr val="FFC000"/>
                </a:solidFill>
                <a:ea typeface="Source Sans Pro"/>
              </a:rPr>
              <a:t>EQUALITY BETWEEN WOMEN AND MEN</a:t>
            </a:r>
            <a:endParaRPr lang="it-IT" sz="3200" b="1">
              <a:ea typeface="Source Sans Pro"/>
            </a:endParaRPr>
          </a:p>
        </p:txBody>
      </p:sp>
      <p:sp>
        <p:nvSpPr>
          <p:cNvPr id="13" name="Freeform: Shape 12">
            <a:extLst>
              <a:ext uri="{FF2B5EF4-FFF2-40B4-BE49-F238E27FC236}">
                <a16:creationId xmlns:a16="http://schemas.microsoft.com/office/drawing/2014/main" xmlns="" id="{79AFCB35-9C04-4524-A0B1-57FF6865D0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5" name="Freeform: Shape 14">
            <a:extLst>
              <a:ext uri="{FF2B5EF4-FFF2-40B4-BE49-F238E27FC236}">
                <a16:creationId xmlns:a16="http://schemas.microsoft.com/office/drawing/2014/main" xmlns="" id="{D11AD2AD-0BA0-4DD3-8EEA-84686A0E71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 name="Segnaposto contenuto 2">
            <a:extLst>
              <a:ext uri="{FF2B5EF4-FFF2-40B4-BE49-F238E27FC236}">
                <a16:creationId xmlns:a16="http://schemas.microsoft.com/office/drawing/2014/main" xmlns="" id="{CBFA7100-2AFC-1371-9941-18F21029C770}"/>
              </a:ext>
            </a:extLst>
          </p:cNvPr>
          <p:cNvSpPr>
            <a:spLocks noGrp="1"/>
          </p:cNvSpPr>
          <p:nvPr>
            <p:ph idx="1"/>
          </p:nvPr>
        </p:nvSpPr>
        <p:spPr>
          <a:xfrm>
            <a:off x="1650169" y="2665487"/>
            <a:ext cx="5045706" cy="3959796"/>
          </a:xfrm>
        </p:spPr>
        <p:txBody>
          <a:bodyPr vert="horz" lIns="91440" tIns="45720" rIns="91440" bIns="45720" rtlCol="0" anchor="ctr">
            <a:noAutofit/>
          </a:bodyPr>
          <a:lstStyle/>
          <a:p>
            <a:pPr marL="0" indent="0" algn="ctr">
              <a:buNone/>
            </a:pPr>
            <a:r>
              <a:rPr lang="en-GB" sz="2400" dirty="0">
                <a:latin typeface="Gisha"/>
                <a:ea typeface="+mn-lt"/>
                <a:cs typeface="+mn-lt"/>
              </a:rPr>
              <a:t>Equality between women and men must be ensured in all areas, including employment, work and pay.</a:t>
            </a:r>
            <a:endParaRPr lang="en-GB" sz="2400">
              <a:latin typeface="Gisha"/>
              <a:ea typeface="Source Sans Pro"/>
              <a:cs typeface="Gisha"/>
            </a:endParaRPr>
          </a:p>
          <a:p>
            <a:pPr marL="0" indent="0" algn="ctr">
              <a:buNone/>
            </a:pPr>
            <a:r>
              <a:rPr lang="en-GB" sz="2400" dirty="0">
                <a:latin typeface="Gisha"/>
                <a:ea typeface="+mn-lt"/>
                <a:cs typeface="+mn-lt"/>
              </a:rPr>
              <a:t>The principle of equality shall not prevent the maintenance or adoption of measures providing for specific advantages in favour of the under-represented sex.</a:t>
            </a:r>
            <a:endParaRPr lang="en-GB" sz="2400">
              <a:latin typeface="Gisha"/>
              <a:ea typeface="Source Sans Pro"/>
              <a:cs typeface="Gisha"/>
            </a:endParaRPr>
          </a:p>
          <a:p>
            <a:pPr marL="0" indent="0" algn="ctr">
              <a:buNone/>
            </a:pPr>
            <a:r>
              <a:rPr lang="en-GB" sz="2400" dirty="0">
                <a:latin typeface="Gisha"/>
                <a:ea typeface="+mn-lt"/>
                <a:cs typeface="+mn-lt"/>
              </a:rPr>
              <a:t>This right is enshrined in article 23 of the Charter of Fundamental Rights.</a:t>
            </a:r>
            <a:endParaRPr lang="en-GB" sz="2400">
              <a:latin typeface="Gisha"/>
              <a:ea typeface="Source Sans Pro"/>
              <a:cs typeface="Gisha"/>
            </a:endParaRPr>
          </a:p>
          <a:p>
            <a:endParaRPr lang="it-IT" sz="2400" dirty="0">
              <a:ea typeface="Source Sans Pro"/>
            </a:endParaRPr>
          </a:p>
        </p:txBody>
      </p:sp>
      <p:sp>
        <p:nvSpPr>
          <p:cNvPr id="17" name="Freeform: Shape 16">
            <a:extLst>
              <a:ext uri="{FF2B5EF4-FFF2-40B4-BE49-F238E27FC236}">
                <a16:creationId xmlns:a16="http://schemas.microsoft.com/office/drawing/2014/main" xmlns="" id="{83C8019B-3985-409B-9B87-494B974EE9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9" name="Freeform: Shape 18">
            <a:extLst>
              <a:ext uri="{FF2B5EF4-FFF2-40B4-BE49-F238E27FC236}">
                <a16:creationId xmlns:a16="http://schemas.microsoft.com/office/drawing/2014/main" xmlns="" id="{9E5C5460-229E-46C8-A712-CC31798542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Freeform: Shape 20">
            <a:extLst>
              <a:ext uri="{FF2B5EF4-FFF2-40B4-BE49-F238E27FC236}">
                <a16:creationId xmlns:a16="http://schemas.microsoft.com/office/drawing/2014/main" xmlns="" id="{B85A4DB3-61AA-49A1-85A9-B3397CD519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4" name="Immagine 4">
            <a:extLst>
              <a:ext uri="{FF2B5EF4-FFF2-40B4-BE49-F238E27FC236}">
                <a16:creationId xmlns:a16="http://schemas.microsoft.com/office/drawing/2014/main" xmlns="" id="{A94C43D8-B8D1-E911-DADA-1AC250939F6A}"/>
              </a:ext>
            </a:extLst>
          </p:cNvPr>
          <p:cNvPicPr>
            <a:picLocks noChangeAspect="1"/>
          </p:cNvPicPr>
          <p:nvPr/>
        </p:nvPicPr>
        <p:blipFill rotWithShape="1">
          <a:blip r:embed="rId2" cstate="print"/>
          <a:srcRect l="20358" r="22143" b="1"/>
          <a:stretch/>
        </p:blipFill>
        <p:spPr>
          <a:xfrm>
            <a:off x="7020480" y="8712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grpSp>
        <p:nvGrpSpPr>
          <p:cNvPr id="23" name="Graphic 185">
            <a:extLst>
              <a:ext uri="{FF2B5EF4-FFF2-40B4-BE49-F238E27FC236}">
                <a16:creationId xmlns:a16="http://schemas.microsoft.com/office/drawing/2014/main" xmlns="" id="{0C156BF8-7FF7-440F-BE2B-417DFFE8BFA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24" name="Freeform: Shape 23">
              <a:extLst>
                <a:ext uri="{FF2B5EF4-FFF2-40B4-BE49-F238E27FC236}">
                  <a16:creationId xmlns:a16="http://schemas.microsoft.com/office/drawing/2014/main" xmlns="" id="{B7067280-C3E7-4DF6-A345-B9FEF6EF8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xmlns="" id="{A78365A8-666B-4417-9D3C-554E6E6B2C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xmlns="" id="{E71CAAFA-0A31-4308-AB9F-B1C84ABDF9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xmlns="" id="{96AB1D25-144D-4BB4-A45C-60B8A094F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xmlns="" id="{069F0FB4-779A-48FC-AC33-784F177C92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2909706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aphic 185">
            <a:extLst>
              <a:ext uri="{FF2B5EF4-FFF2-40B4-BE49-F238E27FC236}">
                <a16:creationId xmlns:a16="http://schemas.microsoft.com/office/drawing/2014/main" xmlns="" id="{8997F1B7-1EE7-4EA5-A5A4-866F9A810C9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999576" y="5987064"/>
            <a:ext cx="1054466" cy="469689"/>
            <a:chOff x="9841624" y="4115729"/>
            <a:chExt cx="602169" cy="268223"/>
          </a:xfrm>
          <a:solidFill>
            <a:schemeClr val="tx1"/>
          </a:solidFill>
        </p:grpSpPr>
        <p:sp>
          <p:nvSpPr>
            <p:cNvPr id="11" name="Freeform: Shape 10">
              <a:extLst>
                <a:ext uri="{FF2B5EF4-FFF2-40B4-BE49-F238E27FC236}">
                  <a16:creationId xmlns:a16="http://schemas.microsoft.com/office/drawing/2014/main" xmlns="" id="{B5E13483-2FB6-4753-8402-06FDC3498E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xmlns="" id="{88F0DF22-F640-4002-B783-DF1C6A9473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xmlns="" id="{9C2787B8-7984-4332-B611-D3D3DE898F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xmlns="" id="{5AF3646C-B3D7-4F57-8FD2-CD93CEB392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C65FA7DA-93A0-43A4-834C-0F1BB9806A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xmlns="" id="{104332FF-8349-42A5-B5C8-5EE3825CE2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9" name="Rectangle 18">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xmlns="" id="{D435CC44-B36C-7497-F3DF-07E8678B9AEE}"/>
              </a:ext>
            </a:extLst>
          </p:cNvPr>
          <p:cNvSpPr>
            <a:spLocks noGrp="1"/>
          </p:cNvSpPr>
          <p:nvPr>
            <p:ph type="title"/>
          </p:nvPr>
        </p:nvSpPr>
        <p:spPr>
          <a:xfrm>
            <a:off x="6099166" y="213613"/>
            <a:ext cx="5248221" cy="886379"/>
          </a:xfrm>
        </p:spPr>
        <p:txBody>
          <a:bodyPr vert="horz" lIns="91440" tIns="45720" rIns="91440" bIns="45720" rtlCol="0" anchor="ctr">
            <a:normAutofit/>
          </a:bodyPr>
          <a:lstStyle/>
          <a:p>
            <a:pPr algn="ctr"/>
            <a:r>
              <a:rPr lang="en-US" sz="3200" b="1" dirty="0">
                <a:solidFill>
                  <a:srgbClr val="FFC000"/>
                </a:solidFill>
              </a:rPr>
              <a:t>THE RIGHTS OF THE CHILD</a:t>
            </a:r>
            <a:endParaRPr lang="en-US" sz="3200" b="1">
              <a:solidFill>
                <a:srgbClr val="FFC000"/>
              </a:solidFill>
              <a:ea typeface="Source Sans Pro"/>
            </a:endParaRPr>
          </a:p>
        </p:txBody>
      </p:sp>
      <p:pic>
        <p:nvPicPr>
          <p:cNvPr id="5" name="Immagine 5">
            <a:extLst>
              <a:ext uri="{FF2B5EF4-FFF2-40B4-BE49-F238E27FC236}">
                <a16:creationId xmlns:a16="http://schemas.microsoft.com/office/drawing/2014/main" xmlns="" id="{75CBD887-8022-9E77-12A7-17539494A0A6}"/>
              </a:ext>
            </a:extLst>
          </p:cNvPr>
          <p:cNvPicPr>
            <a:picLocks noGrp="1" noChangeAspect="1"/>
          </p:cNvPicPr>
          <p:nvPr>
            <p:ph sz="half" idx="2"/>
          </p:nvPr>
        </p:nvPicPr>
        <p:blipFill rotWithShape="1">
          <a:blip r:embed="rId2" cstate="print"/>
          <a:srcRect l="20419" r="23579" b="-2"/>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21" name="Group 20">
            <a:extLst>
              <a:ext uri="{FF2B5EF4-FFF2-40B4-BE49-F238E27FC236}">
                <a16:creationId xmlns:a16="http://schemas.microsoft.com/office/drawing/2014/main" xmlns="" id="{B894EFA8-F425-4D19-A94B-445388B31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77893"/>
            <a:ext cx="1861854" cy="717514"/>
            <a:chOff x="0" y="377893"/>
            <a:chExt cx="1861854" cy="717514"/>
          </a:xfrm>
          <a:solidFill>
            <a:schemeClr val="tx1"/>
          </a:solidFill>
        </p:grpSpPr>
        <p:sp>
          <p:nvSpPr>
            <p:cNvPr id="22" name="Freeform: Shape 21">
              <a:extLst>
                <a:ext uri="{FF2B5EF4-FFF2-40B4-BE49-F238E27FC236}">
                  <a16:creationId xmlns:a16="http://schemas.microsoft.com/office/drawing/2014/main" xmlns="" id="{C5A741B9-65EC-4C5B-9FE0-4A18575771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3" name="Freeform: Shape 22">
              <a:extLst>
                <a:ext uri="{FF2B5EF4-FFF2-40B4-BE49-F238E27FC236}">
                  <a16:creationId xmlns:a16="http://schemas.microsoft.com/office/drawing/2014/main" xmlns="" id="{C0BB4301-41FA-4453-956F-A11CC664B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grpSp>
        <p:nvGrpSpPr>
          <p:cNvPr id="25" name="Group 24">
            <a:extLst>
              <a:ext uri="{FF2B5EF4-FFF2-40B4-BE49-F238E27FC236}">
                <a16:creationId xmlns:a16="http://schemas.microsoft.com/office/drawing/2014/main" xmlns="" id="{C28CAB86-AA69-4EF8-A4E2-4E020497D0B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77893"/>
            <a:ext cx="1861854" cy="717514"/>
            <a:chOff x="0" y="377893"/>
            <a:chExt cx="1861854" cy="717514"/>
          </a:xfrm>
          <a:solidFill>
            <a:schemeClr val="tx1">
              <a:alpha val="20000"/>
            </a:schemeClr>
          </a:solidFill>
        </p:grpSpPr>
        <p:sp>
          <p:nvSpPr>
            <p:cNvPr id="26" name="Freeform: Shape 25">
              <a:extLst>
                <a:ext uri="{FF2B5EF4-FFF2-40B4-BE49-F238E27FC236}">
                  <a16:creationId xmlns:a16="http://schemas.microsoft.com/office/drawing/2014/main" xmlns="" id="{29A36BEE-5544-45FB-88F3-9E156F32EE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7" name="Freeform: Shape 26">
              <a:extLst>
                <a:ext uri="{FF2B5EF4-FFF2-40B4-BE49-F238E27FC236}">
                  <a16:creationId xmlns:a16="http://schemas.microsoft.com/office/drawing/2014/main" xmlns="" id="{5B49ECF4-1585-4D6B-AB63-D49C92945E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Segnaposto contenuto 2">
            <a:extLst>
              <a:ext uri="{FF2B5EF4-FFF2-40B4-BE49-F238E27FC236}">
                <a16:creationId xmlns:a16="http://schemas.microsoft.com/office/drawing/2014/main" xmlns="" id="{46DCFF75-4785-10F1-A357-0B0C6475C5FA}"/>
              </a:ext>
            </a:extLst>
          </p:cNvPr>
          <p:cNvSpPr>
            <a:spLocks noGrp="1"/>
          </p:cNvSpPr>
          <p:nvPr>
            <p:ph sz="half" idx="1"/>
          </p:nvPr>
        </p:nvSpPr>
        <p:spPr>
          <a:xfrm>
            <a:off x="6056837" y="1152315"/>
            <a:ext cx="5468272" cy="4895001"/>
          </a:xfrm>
        </p:spPr>
        <p:txBody>
          <a:bodyPr vert="horz" lIns="91440" tIns="45720" rIns="91440" bIns="45720" rtlCol="0" anchor="ctr">
            <a:noAutofit/>
          </a:bodyPr>
          <a:lstStyle/>
          <a:p>
            <a:pPr marL="0" indent="0" algn="ctr">
              <a:buNone/>
            </a:pPr>
            <a:r>
              <a:rPr lang="en-US" sz="2000" dirty="0">
                <a:latin typeface="Gisha"/>
                <a:cs typeface="Gisha"/>
              </a:rPr>
              <a:t>Children shall have the right to such protection and care as is necessary for their well-being. They may express their views freely. Such views shall be taken into consideration on matters which concern them in accordance with their age and maturity.</a:t>
            </a:r>
            <a:endParaRPr lang="it-IT" sz="2000">
              <a:latin typeface="Gisha"/>
              <a:cs typeface="Gisha"/>
            </a:endParaRPr>
          </a:p>
          <a:p>
            <a:pPr marL="0" indent="0" algn="ctr">
              <a:buNone/>
            </a:pPr>
            <a:r>
              <a:rPr lang="en-US" sz="2000" dirty="0">
                <a:latin typeface="Gisha"/>
                <a:cs typeface="Gisha"/>
              </a:rPr>
              <a:t>In all actions relating to children, whether taken by public authorities or private institutions, the child's best interests must be a primary consideration.</a:t>
            </a:r>
            <a:endParaRPr lang="en-US" sz="2000">
              <a:latin typeface="Gisha"/>
              <a:ea typeface="Source Sans Pro"/>
              <a:cs typeface="Gisha"/>
            </a:endParaRPr>
          </a:p>
          <a:p>
            <a:pPr marL="0" indent="0" algn="ctr">
              <a:buNone/>
            </a:pPr>
            <a:r>
              <a:rPr lang="en-US" sz="2000" dirty="0">
                <a:latin typeface="Gisha"/>
                <a:cs typeface="Gisha"/>
              </a:rPr>
              <a:t>Every child shall have the right to maintain on a regular basis a personal relationship and direct contact with both his or her parents, unless that is contrary to his or her interests.</a:t>
            </a:r>
            <a:endParaRPr lang="en-US" sz="2000">
              <a:latin typeface="Gisha"/>
              <a:ea typeface="Source Sans Pro"/>
              <a:cs typeface="Gisha"/>
            </a:endParaRPr>
          </a:p>
          <a:p>
            <a:pPr marL="0" indent="0" algn="ctr">
              <a:buNone/>
            </a:pPr>
            <a:r>
              <a:rPr lang="en-US" sz="2000" dirty="0">
                <a:latin typeface="Gisha"/>
                <a:cs typeface="Gisha"/>
              </a:rPr>
              <a:t>These rights are enshrined in article 24 of the Charter of Fundamental Rights.</a:t>
            </a:r>
            <a:endParaRPr lang="en-US" sz="2000">
              <a:latin typeface="Gisha"/>
              <a:ea typeface="Source Sans Pro"/>
              <a:cs typeface="Gisha"/>
            </a:endParaRPr>
          </a:p>
          <a:p>
            <a:pPr algn="ctr"/>
            <a:endParaRPr lang="en-US" sz="1800">
              <a:ea typeface="Source Sans Pro"/>
            </a:endParaRPr>
          </a:p>
        </p:txBody>
      </p:sp>
      <p:grpSp>
        <p:nvGrpSpPr>
          <p:cNvPr id="29" name="Graphic 185">
            <a:extLst>
              <a:ext uri="{FF2B5EF4-FFF2-40B4-BE49-F238E27FC236}">
                <a16:creationId xmlns:a16="http://schemas.microsoft.com/office/drawing/2014/main" xmlns="" id="{582A903B-6B78-4F0A-B7C9-3D80499020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30" name="Freeform: Shape 29">
              <a:extLst>
                <a:ext uri="{FF2B5EF4-FFF2-40B4-BE49-F238E27FC236}">
                  <a16:creationId xmlns:a16="http://schemas.microsoft.com/office/drawing/2014/main" xmlns="" id="{D510EA93-8F64-42C8-A630-D449506E95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xmlns="" id="{06CB53FC-E4DA-4001-928B-9998A85EA5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xmlns="" id="{D210B969-4FDF-4AAC-9397-63D5434958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570B3EF0-84EA-4F47-86A3-1EA1F644A4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xmlns="" id="{259369A8-EF57-42A1-8EC8-F6A9F92A3A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grpSp>
        <p:nvGrpSpPr>
          <p:cNvPr id="36" name="Graphic 185">
            <a:extLst>
              <a:ext uri="{FF2B5EF4-FFF2-40B4-BE49-F238E27FC236}">
                <a16:creationId xmlns:a16="http://schemas.microsoft.com/office/drawing/2014/main" xmlns="" id="{617CAA5F-37E3-4DF6-9DD0-68A40D21611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alpha val="20000"/>
            </a:schemeClr>
          </a:solidFill>
        </p:grpSpPr>
        <p:sp>
          <p:nvSpPr>
            <p:cNvPr id="37" name="Freeform: Shape 36">
              <a:extLst>
                <a:ext uri="{FF2B5EF4-FFF2-40B4-BE49-F238E27FC236}">
                  <a16:creationId xmlns:a16="http://schemas.microsoft.com/office/drawing/2014/main" xmlns="" id="{2FCF03A3-80B7-45BC-AA40-A335CC8168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E9D3C77A-275B-4C9E-A407-B09450E564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DC6C5B5B-80BB-41D8-A377-C653EF1B01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xmlns="" id="{DCA5D93A-E913-46A0-9684-20B6B4B8CA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xmlns="" id="{FE6EFE8A-51D2-4AF6-A18C-29A9E5EF5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118884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0" name="Graphic 185">
            <a:extLst>
              <a:ext uri="{FF2B5EF4-FFF2-40B4-BE49-F238E27FC236}">
                <a16:creationId xmlns:a16="http://schemas.microsoft.com/office/drawing/2014/main" xmlns="" id="{8997F1B7-1EE7-4EA5-A5A4-866F9A810C9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999576" y="5987064"/>
            <a:ext cx="1054466" cy="469689"/>
            <a:chOff x="9841624" y="4115729"/>
            <a:chExt cx="602169" cy="268223"/>
          </a:xfrm>
          <a:solidFill>
            <a:schemeClr val="tx1"/>
          </a:solidFill>
        </p:grpSpPr>
        <p:sp>
          <p:nvSpPr>
            <p:cNvPr id="381" name="Freeform: Shape 380">
              <a:extLst>
                <a:ext uri="{FF2B5EF4-FFF2-40B4-BE49-F238E27FC236}">
                  <a16:creationId xmlns:a16="http://schemas.microsoft.com/office/drawing/2014/main" xmlns="" id="{B5E13483-2FB6-4753-8402-06FDC3498E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xmlns="" id="{88F0DF22-F640-4002-B783-DF1C6A9473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xmlns="" id="{9C2787B8-7984-4332-B611-D3D3DE898F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xmlns="" id="{5AF3646C-B3D7-4F57-8FD2-CD93CEB392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xmlns="" id="{C65FA7DA-93A0-43A4-834C-0F1BB9806A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87" name="Oval 386">
            <a:extLst>
              <a:ext uri="{FF2B5EF4-FFF2-40B4-BE49-F238E27FC236}">
                <a16:creationId xmlns:a16="http://schemas.microsoft.com/office/drawing/2014/main" xmlns="" id="{104332FF-8349-42A5-B5C8-5EE3825CE2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389" name="Rectangle 388">
            <a:extLst>
              <a:ext uri="{FF2B5EF4-FFF2-40B4-BE49-F238E27FC236}">
                <a16:creationId xmlns:a16="http://schemas.microsoft.com/office/drawing/2014/main" xmlns="" id="{5A0118C5-4F8D-4CF4-BADD-53FEACC6C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1" name="Group 390">
            <a:extLst>
              <a:ext uri="{FF2B5EF4-FFF2-40B4-BE49-F238E27FC236}">
                <a16:creationId xmlns:a16="http://schemas.microsoft.com/office/drawing/2014/main" xmlns="" id="{2A638C7D-9088-41A9-88A0-7357157BC1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31180" y="1109243"/>
            <a:ext cx="4842710" cy="4842710"/>
            <a:chOff x="1881974" y="1174396"/>
            <a:chExt cx="5290997" cy="5290997"/>
          </a:xfrm>
        </p:grpSpPr>
        <p:sp>
          <p:nvSpPr>
            <p:cNvPr id="392" name="Oval 391">
              <a:extLst>
                <a:ext uri="{FF2B5EF4-FFF2-40B4-BE49-F238E27FC236}">
                  <a16:creationId xmlns:a16="http://schemas.microsoft.com/office/drawing/2014/main" xmlns="" id="{9714B173-1D32-4BBC-A685-1F5D257ABD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Oval 392">
              <a:extLst>
                <a:ext uri="{FF2B5EF4-FFF2-40B4-BE49-F238E27FC236}">
                  <a16:creationId xmlns:a16="http://schemas.microsoft.com/office/drawing/2014/main" xmlns="" id="{BEF82DD1-2343-4F41-B6A7-A6489A713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881974" y="1174396"/>
              <a:ext cx="5290997" cy="5290997"/>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395" name="Oval 394">
            <a:extLst>
              <a:ext uri="{FF2B5EF4-FFF2-40B4-BE49-F238E27FC236}">
                <a16:creationId xmlns:a16="http://schemas.microsoft.com/office/drawing/2014/main" xmlns="" id="{4E0A5C5C-2A95-428E-9F6A-0D29EBD57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80270" y="1095407"/>
            <a:ext cx="4754948" cy="4754948"/>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B572AFF5-4D68-80C0-6159-DA9E1120D09D}"/>
              </a:ext>
            </a:extLst>
          </p:cNvPr>
          <p:cNvSpPr>
            <a:spLocks noGrp="1"/>
          </p:cNvSpPr>
          <p:nvPr>
            <p:ph type="title"/>
          </p:nvPr>
        </p:nvSpPr>
        <p:spPr>
          <a:xfrm>
            <a:off x="5644751" y="568517"/>
            <a:ext cx="6161004" cy="886379"/>
          </a:xfrm>
        </p:spPr>
        <p:txBody>
          <a:bodyPr vert="horz" lIns="91440" tIns="45720" rIns="91440" bIns="45720" rtlCol="0" anchor="ctr">
            <a:normAutofit/>
          </a:bodyPr>
          <a:lstStyle/>
          <a:p>
            <a:pPr algn="ctr"/>
            <a:r>
              <a:rPr lang="en-US" sz="3200" b="1" dirty="0">
                <a:solidFill>
                  <a:srgbClr val="FFC000"/>
                </a:solidFill>
              </a:rPr>
              <a:t>THE RIGHTS OF THE ELDERLY</a:t>
            </a:r>
            <a:endParaRPr lang="it-IT" sz="3200" b="1">
              <a:ea typeface="Source Sans Pro"/>
            </a:endParaRPr>
          </a:p>
        </p:txBody>
      </p:sp>
      <p:grpSp>
        <p:nvGrpSpPr>
          <p:cNvPr id="397" name="Group 396">
            <a:extLst>
              <a:ext uri="{FF2B5EF4-FFF2-40B4-BE49-F238E27FC236}">
                <a16:creationId xmlns:a16="http://schemas.microsoft.com/office/drawing/2014/main" xmlns="" id="{3F219210-B16A-47B6-9AA8-207DAFF37E6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77893"/>
            <a:ext cx="1861854" cy="717514"/>
            <a:chOff x="0" y="377893"/>
            <a:chExt cx="1861854" cy="717514"/>
          </a:xfrm>
          <a:solidFill>
            <a:schemeClr val="tx1"/>
          </a:solidFill>
        </p:grpSpPr>
        <p:sp>
          <p:nvSpPr>
            <p:cNvPr id="398" name="Freeform: Shape 397">
              <a:extLst>
                <a:ext uri="{FF2B5EF4-FFF2-40B4-BE49-F238E27FC236}">
                  <a16:creationId xmlns:a16="http://schemas.microsoft.com/office/drawing/2014/main" xmlns="" id="{C5A741B9-65EC-4C5B-9FE0-4A18575771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99" name="Freeform: Shape 398">
              <a:extLst>
                <a:ext uri="{FF2B5EF4-FFF2-40B4-BE49-F238E27FC236}">
                  <a16:creationId xmlns:a16="http://schemas.microsoft.com/office/drawing/2014/main" xmlns="" id="{C0BB4301-41FA-4453-956F-A11CC664B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pic>
        <p:nvPicPr>
          <p:cNvPr id="7" name="Immagine 7" descr="Immagine che contiene mano, utensileperaprire, strumento&#10;&#10;Descrizione generata automaticamente">
            <a:extLst>
              <a:ext uri="{FF2B5EF4-FFF2-40B4-BE49-F238E27FC236}">
                <a16:creationId xmlns:a16="http://schemas.microsoft.com/office/drawing/2014/main" xmlns="" id="{65FA870D-D2C4-0467-6C61-410266BB16DF}"/>
              </a:ext>
            </a:extLst>
          </p:cNvPr>
          <p:cNvPicPr>
            <a:picLocks noGrp="1" noChangeAspect="1"/>
          </p:cNvPicPr>
          <p:nvPr>
            <p:ph sz="quarter" idx="4"/>
          </p:nvPr>
        </p:nvPicPr>
        <p:blipFill>
          <a:blip r:embed="rId2" cstate="print"/>
          <a:stretch>
            <a:fillRect/>
          </a:stretch>
        </p:blipFill>
        <p:spPr>
          <a:xfrm>
            <a:off x="1649077" y="2310619"/>
            <a:ext cx="3217333" cy="2324523"/>
          </a:xfrm>
          <a:prstGeom prst="rect">
            <a:avLst/>
          </a:prstGeom>
        </p:spPr>
      </p:pic>
      <p:grpSp>
        <p:nvGrpSpPr>
          <p:cNvPr id="401" name="Graphic 185">
            <a:extLst>
              <a:ext uri="{FF2B5EF4-FFF2-40B4-BE49-F238E27FC236}">
                <a16:creationId xmlns:a16="http://schemas.microsoft.com/office/drawing/2014/main" xmlns="" id="{582A903B-6B78-4F0A-B7C9-3D80499020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428634" y="5987064"/>
            <a:ext cx="1054466" cy="469689"/>
            <a:chOff x="9841624" y="4115729"/>
            <a:chExt cx="602169" cy="268223"/>
          </a:xfrm>
          <a:solidFill>
            <a:schemeClr val="tx1"/>
          </a:solidFill>
        </p:grpSpPr>
        <p:sp>
          <p:nvSpPr>
            <p:cNvPr id="402" name="Freeform: Shape 401">
              <a:extLst>
                <a:ext uri="{FF2B5EF4-FFF2-40B4-BE49-F238E27FC236}">
                  <a16:creationId xmlns:a16="http://schemas.microsoft.com/office/drawing/2014/main" xmlns="" id="{D510EA93-8F64-42C8-A630-D449506E95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xmlns="" id="{06CB53FC-E4DA-4001-928B-9998A85EA5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xmlns="" id="{D210B969-4FDF-4AAC-9397-63D5434958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xmlns="" id="{570B3EF0-84EA-4F47-86A3-1EA1F644A4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xmlns="" id="{259369A8-EF57-42A1-8EC8-F6A9F92A3A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Segnaposto contenuto 3">
            <a:extLst>
              <a:ext uri="{FF2B5EF4-FFF2-40B4-BE49-F238E27FC236}">
                <a16:creationId xmlns:a16="http://schemas.microsoft.com/office/drawing/2014/main" xmlns="" id="{3D09235D-FBCB-6484-0CE3-0A30DE854CB8}"/>
              </a:ext>
            </a:extLst>
          </p:cNvPr>
          <p:cNvSpPr>
            <a:spLocks noGrp="1"/>
          </p:cNvSpPr>
          <p:nvPr>
            <p:ph sz="half" idx="2"/>
          </p:nvPr>
        </p:nvSpPr>
        <p:spPr>
          <a:xfrm>
            <a:off x="6023202" y="1640453"/>
            <a:ext cx="5460589" cy="4107921"/>
          </a:xfrm>
        </p:spPr>
        <p:txBody>
          <a:bodyPr vert="horz" lIns="91440" tIns="45720" rIns="91440" bIns="45720" rtlCol="0" anchor="ctr">
            <a:normAutofit/>
          </a:bodyPr>
          <a:lstStyle/>
          <a:p>
            <a:endParaRPr lang="en-US"/>
          </a:p>
          <a:p>
            <a:pPr marL="0" indent="0" algn="ctr">
              <a:buNone/>
            </a:pPr>
            <a:r>
              <a:rPr lang="en-GB" sz="2400" dirty="0">
                <a:latin typeface="Gisha"/>
                <a:cs typeface="Gisha"/>
              </a:rPr>
              <a:t>The Union recognises and respects the rights of the elderly to lead a life of dignity and independence and to participate in social and cultural life.</a:t>
            </a:r>
            <a:endParaRPr lang="en-GB" sz="2400">
              <a:latin typeface="Gisha"/>
              <a:ea typeface="Source Sans Pro"/>
              <a:cs typeface="Gisha"/>
            </a:endParaRPr>
          </a:p>
          <a:p>
            <a:pPr marL="0" indent="0" algn="ctr">
              <a:buNone/>
            </a:pPr>
            <a:r>
              <a:rPr lang="en-GB" sz="2400" dirty="0">
                <a:latin typeface="Gisha"/>
                <a:cs typeface="Gisha"/>
              </a:rPr>
              <a:t>This right is enshrined in article 25 of the Charter of Fundamental Rights.</a:t>
            </a:r>
            <a:endParaRPr lang="en-GB" sz="2400">
              <a:latin typeface="Gisha"/>
              <a:ea typeface="Source Sans Pro"/>
              <a:cs typeface="Gisha"/>
            </a:endParaRPr>
          </a:p>
          <a:p>
            <a:endParaRPr lang="en-US"/>
          </a:p>
        </p:txBody>
      </p:sp>
    </p:spTree>
    <p:extLst>
      <p:ext uri="{BB962C8B-B14F-4D97-AF65-F5344CB8AC3E}">
        <p14:creationId xmlns:p14="http://schemas.microsoft.com/office/powerpoint/2010/main" xmlns="" val="1960832341"/>
      </p:ext>
    </p:extLst>
  </p:cSld>
  <p:clrMapOvr>
    <a:masterClrMapping/>
  </p:clrMapOvr>
</p:sld>
</file>

<file path=ppt/theme/theme1.xml><?xml version="1.0" encoding="utf-8"?>
<a:theme xmlns:a="http://schemas.openxmlformats.org/drawingml/2006/main" name="FunkyShapesDarkVTI">
  <a:themeElements>
    <a:clrScheme name="Custom 4">
      <a:dk1>
        <a:srgbClr val="FFFFFF"/>
      </a:dk1>
      <a:lt1>
        <a:srgbClr val="000000"/>
      </a:lt1>
      <a:dk2>
        <a:srgbClr val="F3FFF8"/>
      </a:dk2>
      <a:lt2>
        <a:srgbClr val="2D2D2D"/>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unkyShapesDarkVTI" id="{84637DF0-7D2D-4F20-816C-4D6C45F3FAF2}" vid="{0EF594EE-C33F-480F-80E7-D4F74C1C30EB}"/>
    </a:ext>
  </a:ext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Personalizzato</PresentationFormat>
  <Paragraphs>57</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FunkyShapesDarkVTI</vt:lpstr>
      <vt:lpstr>EQUALITY </vt:lpstr>
      <vt:lpstr>FUNDAMENTAL  CHARTER OF RIGHTS</vt:lpstr>
      <vt:lpstr>EQUALITY</vt:lpstr>
      <vt:lpstr>  </vt:lpstr>
      <vt:lpstr>NO-DISCRIMINATION </vt:lpstr>
      <vt:lpstr>CULTURAL, RELIGIOUS AND LINGUISTIC DIVERSITY </vt:lpstr>
      <vt:lpstr>EQUALITY BETWEEN WOMEN AND MEN</vt:lpstr>
      <vt:lpstr>THE RIGHTS OF THE CHILD</vt:lpstr>
      <vt:lpstr>THE RIGHTS OF THE ELDERLY</vt:lpstr>
      <vt:lpstr>INTEGRATION OF PERSONS WITH DISABILITY</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571</cp:revision>
  <dcterms:created xsi:type="dcterms:W3CDTF">2022-04-25T16:31:32Z</dcterms:created>
  <dcterms:modified xsi:type="dcterms:W3CDTF">2022-04-30T15:59:37Z</dcterms:modified>
</cp:coreProperties>
</file>