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9DB2-FA5D-4A74-A7A9-C867AA09A159}" type="datetimeFigureOut">
              <a:rPr lang="hu-HU" smtClean="0"/>
              <a:t>2019.07.05.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AD6-C952-439B-9707-D14549753F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349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9DB2-FA5D-4A74-A7A9-C867AA09A159}" type="datetimeFigureOut">
              <a:rPr lang="hu-HU" smtClean="0"/>
              <a:t>2019.07.05.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AD6-C952-439B-9707-D14549753F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30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9DB2-FA5D-4A74-A7A9-C867AA09A159}" type="datetimeFigureOut">
              <a:rPr lang="hu-HU" smtClean="0"/>
              <a:t>2019.07.05.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AD6-C952-439B-9707-D14549753F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5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9DB2-FA5D-4A74-A7A9-C867AA09A159}" type="datetimeFigureOut">
              <a:rPr lang="hu-HU" smtClean="0"/>
              <a:t>2019.07.05.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AD6-C952-439B-9707-D14549753F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751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9DB2-FA5D-4A74-A7A9-C867AA09A159}" type="datetimeFigureOut">
              <a:rPr lang="hu-HU" smtClean="0"/>
              <a:t>2019.07.05.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AD6-C952-439B-9707-D14549753F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597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9DB2-FA5D-4A74-A7A9-C867AA09A159}" type="datetimeFigureOut">
              <a:rPr lang="hu-HU" smtClean="0"/>
              <a:t>2019.07.05.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AD6-C952-439B-9707-D14549753F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611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9DB2-FA5D-4A74-A7A9-C867AA09A159}" type="datetimeFigureOut">
              <a:rPr lang="hu-HU" smtClean="0"/>
              <a:t>2019.07.05.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AD6-C952-439B-9707-D14549753F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528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9DB2-FA5D-4A74-A7A9-C867AA09A159}" type="datetimeFigureOut">
              <a:rPr lang="hu-HU" smtClean="0"/>
              <a:t>2019.07.05.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AD6-C952-439B-9707-D14549753F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13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9DB2-FA5D-4A74-A7A9-C867AA09A159}" type="datetimeFigureOut">
              <a:rPr lang="hu-HU" smtClean="0"/>
              <a:t>2019.07.05.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AD6-C952-439B-9707-D14549753F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909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9DB2-FA5D-4A74-A7A9-C867AA09A159}" type="datetimeFigureOut">
              <a:rPr lang="hu-HU" smtClean="0"/>
              <a:t>2019.07.05.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AD6-C952-439B-9707-D14549753F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51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9DB2-FA5D-4A74-A7A9-C867AA09A159}" type="datetimeFigureOut">
              <a:rPr lang="hu-HU" smtClean="0"/>
              <a:t>2019.07.05.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CAD6-C952-439B-9707-D14549753F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32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9DB2-FA5D-4A74-A7A9-C867AA09A159}" type="datetimeFigureOut">
              <a:rPr lang="hu-HU" smtClean="0"/>
              <a:t>2019.07.05.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4CAD6-C952-439B-9707-D14549753F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651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i="1" dirty="0" err="1" smtClean="0">
                <a:latin typeface="Arial Black" panose="020B0A04020102020204" pitchFamily="34" charset="0"/>
              </a:rPr>
              <a:t>Nach</a:t>
            </a:r>
            <a:r>
              <a:rPr lang="hu-HU" i="1" dirty="0">
                <a:latin typeface="Arial Black" panose="020B0A04020102020204" pitchFamily="34" charset="0"/>
              </a:rPr>
              <a:t> </a:t>
            </a:r>
            <a:r>
              <a:rPr lang="hu-HU" i="1" dirty="0" err="1" smtClean="0">
                <a:latin typeface="Arial Black" panose="020B0A04020102020204" pitchFamily="34" charset="0"/>
              </a:rPr>
              <a:t>dem</a:t>
            </a:r>
            <a:r>
              <a:rPr lang="hu-HU" i="1" dirty="0" smtClean="0">
                <a:latin typeface="Arial Black" panose="020B0A04020102020204" pitchFamily="34" charset="0"/>
              </a:rPr>
              <a:t> Treffen in </a:t>
            </a:r>
            <a:r>
              <a:rPr lang="hu-HU" i="1" dirty="0" err="1" smtClean="0">
                <a:latin typeface="Arial Black" panose="020B0A04020102020204" pitchFamily="34" charset="0"/>
              </a:rPr>
              <a:t>Krakau</a:t>
            </a:r>
            <a:endParaRPr lang="hu-HU" i="1" dirty="0">
              <a:latin typeface="Arial Black" panose="020B0A040201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964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1" y="0"/>
            <a:ext cx="4760076" cy="654612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7" y="138112"/>
            <a:ext cx="6886337" cy="61241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612" y="576262"/>
            <a:ext cx="5438775" cy="57054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116" y="-204789"/>
            <a:ext cx="6315075" cy="72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67856"/>
            <a:ext cx="9005455" cy="785089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Lesekampagne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3" y="958283"/>
            <a:ext cx="6616178" cy="52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986158"/>
            <a:ext cx="6857999" cy="515238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857625" y="161925"/>
            <a:ext cx="429577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err="1" smtClean="0">
                <a:solidFill>
                  <a:srgbClr val="C00000"/>
                </a:solidFill>
              </a:rPr>
              <a:t>Englischstunde</a:t>
            </a:r>
            <a:endParaRPr lang="hu-H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076575" y="523875"/>
            <a:ext cx="56007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5400" dirty="0" err="1" smtClean="0">
                <a:solidFill>
                  <a:srgbClr val="C00000"/>
                </a:solidFill>
              </a:rPr>
              <a:t>Ungarischstunde</a:t>
            </a:r>
            <a:endParaRPr lang="hu-H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645236" cy="648392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90981" y="563418"/>
            <a:ext cx="5745019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5400" dirty="0" err="1" smtClean="0">
                <a:solidFill>
                  <a:srgbClr val="FF0000"/>
                </a:solidFill>
              </a:rPr>
              <a:t>Deutschstunde</a:t>
            </a:r>
            <a:endParaRPr lang="hu-H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76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</Words>
  <Application>Microsoft Office PowerPoint</Application>
  <PresentationFormat>Panoramiczny</PresentationFormat>
  <Paragraphs>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Office-téma</vt:lpstr>
      <vt:lpstr>Nach dem Treffen in Krakau</vt:lpstr>
      <vt:lpstr>Prezentacja programu PowerPoint</vt:lpstr>
      <vt:lpstr>Lesekampagne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Nach dem Treffen in Krakau</dc:title>
  <dc:creator>monos0204@gmail.com</dc:creator>
  <cp:lastModifiedBy>b.cudak</cp:lastModifiedBy>
  <cp:revision>9</cp:revision>
  <dcterms:created xsi:type="dcterms:W3CDTF">2019-01-20T08:45:36Z</dcterms:created>
  <dcterms:modified xsi:type="dcterms:W3CDTF">2019-07-05T09:36:21Z</dcterms:modified>
</cp:coreProperties>
</file>