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Code Pro" panose="020B0604020202020204" charset="-18"/>
      <p:regular r:id="rId17"/>
      <p:bold r:id="rId18"/>
    </p:embeddedFont>
    <p:embeddedFont>
      <p:font typeface="Amatic SC" panose="020B0604020202020204" charset="-79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58F94B1-8C0B-457D-AC1E-67508B7E9580}">
  <a:tblStyle styleId="{B58F94B1-8C0B-457D-AC1E-67508B7E95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2603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We are going to show you a little bit of what the Swedish team has done since the last project.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5710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81a058ef3_0_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81a058ef3_0_1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The students found the English class very interesting, whereas the Swedish lesson and the lesson in German were - according to the evaluation - a bit more difficult to follow. The students responsible for teaching the classes thought it went relatively well, but they found the task challenging. (Isidor)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27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81a058ef3_0_1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81a058ef3_0_1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This is a picture of the swedish group from Krakow.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They have told us about what they did in Krakow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On the first day there were presentations of the school and the students, then there was project work in international groups.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There were also an evening were they talked about literature.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They also were on different trips to learn more about Krakow.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92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ba403e64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ba403e64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/>
              <a:t>The Krakow students carried out the first reading campagne during week 46. As you can see here, they did an class enjurement.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253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81a058ef3_0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81a058ef3_0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/>
              <a:t>Here we can see pictures of Ronja, Klara, Maja and Emelie doing the class enjurment. (Isidor)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93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81a058ef3_0_1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81a058ef3_0_1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/>
              <a:t>Anton and Audrey were responsible for the english class (Isidor)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70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81a058ef3_0_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81a058ef3_0_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/>
              <a:t>Audrey has also translated this lesson with her partner Adrian.(Isidor)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70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99dd7e9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99dd7e9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/>
              <a:t>In our library an exhibit with material from the project was put up during our week of reading.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108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ba403e6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ba403e6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/>
              <a:t>That week we also had a poetry contest in which students were asked to write poems in foreign language. There were poems written in languages such as English, German, Dutch, Arabic. Here is an example of a poem written in German. (Isidor)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16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81a058ef3_0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81a058ef3_0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/>
              <a:t>We have written many articles and comments on Twin space. For example about the topics ‘was ist in deinem leben am wichtigsten?’ in English ‘ what is the most important part of your life,?’ ‘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/>
              <a:t>‘What are the benefits of reading books?’ The articles and the comments were detailed and well thought through (Isidor)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4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space.etwinning.net/70816/forum/64292/thread/67661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4800"/>
              <a:t>Lies Mit uns/Read with us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Teil 1: Der Mensch und seine Werte / The man and his values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latin typeface="Arial"/>
                <a:ea typeface="Arial"/>
                <a:cs typeface="Arial"/>
                <a:sym typeface="Arial"/>
              </a:rPr>
              <a:t>Projektarbeit zwischen Kraków und Buxtehude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23400" y="397285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Växjö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0174" y="3606142"/>
            <a:ext cx="2342125" cy="78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625" y="3661590"/>
            <a:ext cx="2342125" cy="669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Auswertung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Die Klassen haben folgendermassen die Stunden ausgewertet: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v"/>
              <a:t>die Englischlektion wurde fast durchwegs als sehr interessant oder als interessant bewertet, die Schwedischstunde überwiegend interessant und die Deutschstunde dagegen als weniger interessant eingeschätzt.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 Die beteiligten Schüler bewerten ihre eigenen Lektionen als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sv"/>
              <a:t> mehr oder weniger gelungen.Sie fanden das nicht leicht.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900" y="140900"/>
            <a:ext cx="142875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18925"/>
            <a:ext cx="8520600" cy="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Kraków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000300"/>
            <a:ext cx="8520600" cy="3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b="1"/>
              <a:t>Einleitung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b="1"/>
              <a:t>Projektarbeit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b="1"/>
              <a:t>Leseabend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 b="1"/>
              <a:t>Ausflüge</a:t>
            </a:r>
            <a:endParaRPr b="1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800" y="727075"/>
            <a:ext cx="6384200" cy="4269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Lesekampagne  - Kalenderwoche 46</a:t>
            </a:r>
            <a:endParaRPr/>
          </a:p>
        </p:txBody>
      </p:sp>
      <p:graphicFrame>
        <p:nvGraphicFramePr>
          <p:cNvPr id="72" name="Google Shape;72;p15"/>
          <p:cNvGraphicFramePr/>
          <p:nvPr/>
        </p:nvGraphicFramePr>
        <p:xfrm>
          <a:off x="373650" y="13030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{B58F94B1-8C0B-457D-AC1E-67508B7E9580}</a:tableStyleId>
              </a:tblPr>
              <a:tblGrid>
                <a:gridCol w="156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0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 b="1"/>
                        <a:t>STUNDE/AKTIVITÄT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 b="1"/>
                        <a:t>SCHÜLER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 b="1"/>
                        <a:t>DATUM U. ZEIT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 b="1"/>
                        <a:t>KLASSE U. LEHRER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Deutschstunde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Ronja F.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Maja K.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Emilia V.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Clara D.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Dienstag, den 13. November,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13.40-15.00 Uhr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Deutsch - Stufe 3 (10. Klasse)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Frau: Nina K.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Englischstunde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Audrey H.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Anton W.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Donnerstag, den 15. November, 10.25-11.40 Uhr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Englisch - Stufe 5 (10. Klasse)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Herr: Anders V.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Stunde in der Muttersprache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Adrian V.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Audrey H.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Freitag, den 16. November,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08.00- 8.45 Uhr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Schwedisch SVE01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(10. Klasse)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000"/>
                        <a:t>Frau: Kristina K.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49850" y="3443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Deutschstunde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Ronja, Clara, Maja, Emilia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bei der Durchführung der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/>
              <a:t>Deutschstunde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775" y="62325"/>
            <a:ext cx="3857277" cy="32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725" y="2571750"/>
            <a:ext cx="3092305" cy="2571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Englischstunde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886900"/>
            <a:ext cx="8520600" cy="3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Anton und Audrey haben die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/>
              <a:t>Englischstunde gestaltet.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400" y="103550"/>
            <a:ext cx="3496022" cy="31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425" y="1866125"/>
            <a:ext cx="4287975" cy="327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249850" y="454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Schwedischstunde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249850" y="742575"/>
            <a:ext cx="8582400" cy="3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Adrian und Audrey haben die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Schwedischstunde vorbereitet und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durchgeführt.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000" y="45475"/>
            <a:ext cx="3853675" cy="32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0500" y="2134100"/>
            <a:ext cx="3853675" cy="291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Lesewoche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b="1"/>
              <a:t>In der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v" b="1"/>
              <a:t>Schulbibliothek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v" b="1"/>
              <a:t>wurde eine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v" b="1"/>
              <a:t>Lesewoche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sv" b="1"/>
              <a:t>organisiert.</a:t>
            </a:r>
            <a:endParaRPr b="1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475" y="639525"/>
            <a:ext cx="6095198" cy="43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Es lohnt sich zu schreiben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435400" y="845675"/>
            <a:ext cx="7511700" cy="42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</a:t>
            </a:r>
            <a:r>
              <a:rPr lang="sv" sz="1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 packe meinen Koffer               </a:t>
            </a:r>
            <a:endParaRPr sz="14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Ich packe meinen Koffer</a:t>
            </a:r>
            <a:endParaRPr sz="14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Ich packe meinen Koffer</a:t>
            </a:r>
            <a:endParaRPr sz="14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</a:t>
            </a:r>
            <a:endParaRPr sz="14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Denn es ist zu viel drinnen, ich hab zu viel gekauft,</a:t>
            </a:r>
            <a:endParaRPr sz="14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also packe ich meinen Koffer aus.</a:t>
            </a:r>
            <a:endParaRPr sz="14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Mein Koffer als Welt,</a:t>
            </a:r>
            <a:endParaRPr sz="14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 mir - wie es da so steht - nicht gefällt.</a:t>
            </a:r>
            <a:endParaRPr sz="14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Erstmal raus mit CO2 Ausstoss, wir brauchen kein mehr heiss,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wir brauchen kein mehr Fleisch.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Raus mit Krieg, Hunger, Rassismus und Ungleichheit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 Leute verdienen Freiheit.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Helfen den Menschen neben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Wir sollten alle zusammen leben.                                                                                             </a:t>
            </a:r>
            <a:r>
              <a:rPr lang="sv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Tova Korner</a:t>
            </a:r>
            <a:endParaRPr sz="1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</a:t>
            </a:r>
            <a:r>
              <a:rPr lang="sv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Tova Korner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825" y="845675"/>
            <a:ext cx="2381074" cy="14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Etwinning-arbeit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011950"/>
            <a:ext cx="8520600" cy="3556800"/>
          </a:xfrm>
          <a:prstGeom prst="rect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15900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solidFill>
                  <a:srgbClr val="4BB5C1"/>
                </a:solidFill>
                <a:latin typeface="Arial"/>
                <a:ea typeface="Arial"/>
                <a:cs typeface="Arial"/>
                <a:sym typeface="Arial"/>
              </a:rPr>
              <a:t>Wir haben viele Artikel und Kommentare auf Twinspace geschrieben z.B</a:t>
            </a:r>
            <a:endParaRPr sz="1200" b="1" u="sng">
              <a:solidFill>
                <a:srgbClr val="FFFFFF"/>
              </a:solidFill>
              <a:highlight>
                <a:srgbClr val="4BB5C1"/>
              </a:highlight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190500" marR="1905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sv" sz="1400">
                <a:solidFill>
                  <a:srgbClr val="3E454C"/>
                </a:solidFill>
                <a:highlight>
                  <a:srgbClr val="EEF4F7"/>
                </a:highlight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sv" sz="1400" i="1">
                <a:solidFill>
                  <a:srgbClr val="3E454C"/>
                </a:solidFill>
                <a:highlight>
                  <a:srgbClr val="EEF4F7"/>
                </a:highlight>
                <a:latin typeface="Arial"/>
                <a:ea typeface="Arial"/>
                <a:cs typeface="Arial"/>
                <a:sym typeface="Arial"/>
              </a:rPr>
              <a:t>Wenn ich mich damit beschäftige, was Dummköpfe denken, werde ich keine Zeit dafür haben, worüber intelligente Menschen nachdenken. („Oskar und die Dame Rosa” E.E. Schmitt) –</a:t>
            </a:r>
            <a:r>
              <a:rPr lang="sv" sz="1400">
                <a:solidFill>
                  <a:srgbClr val="3E454C"/>
                </a:solidFill>
                <a:highlight>
                  <a:srgbClr val="EEF4F7"/>
                </a:highlight>
                <a:latin typeface="Arial"/>
                <a:ea typeface="Arial"/>
                <a:cs typeface="Arial"/>
                <a:sym typeface="Arial"/>
              </a:rPr>
              <a:t> Was ist in deinem Leben am wichtigsten?</a:t>
            </a:r>
            <a:endParaRPr sz="1400">
              <a:solidFill>
                <a:srgbClr val="3E454C"/>
              </a:solidFill>
              <a:highlight>
                <a:srgbClr val="EEF4F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90500" marR="190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E454C"/>
              </a:solidFill>
              <a:highlight>
                <a:srgbClr val="EEF4F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90500" marR="190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>
                <a:solidFill>
                  <a:srgbClr val="3E454C"/>
                </a:solidFill>
                <a:highlight>
                  <a:srgbClr val="EEF4F7"/>
                </a:highlight>
                <a:latin typeface="Arial"/>
                <a:ea typeface="Arial"/>
                <a:cs typeface="Arial"/>
                <a:sym typeface="Arial"/>
              </a:rPr>
              <a:t>„Wer liest, verirrt sich nicht.” – Was bringt das Bücherlesen mit?/ “He who reads, leads!” - What are the benefits of reading books?</a:t>
            </a:r>
            <a:endParaRPr sz="1400">
              <a:solidFill>
                <a:srgbClr val="3E454C"/>
              </a:solidFill>
              <a:highlight>
                <a:srgbClr val="EEF4F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90500" marR="190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E454C"/>
              </a:solidFill>
              <a:highlight>
                <a:srgbClr val="EEF4F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90500" marR="190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E454C"/>
              </a:solidFill>
              <a:highlight>
                <a:srgbClr val="EEF4F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190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solidFill>
                  <a:srgbClr val="3E454C"/>
                </a:solidFill>
                <a:highlight>
                  <a:srgbClr val="EEF4F7"/>
                </a:highlight>
                <a:latin typeface="Arial"/>
                <a:ea typeface="Arial"/>
                <a:cs typeface="Arial"/>
                <a:sym typeface="Arial"/>
              </a:rPr>
              <a:t>Die Artikel und Kommentare waren anspruchsvoll und gut durchdacht.</a:t>
            </a:r>
            <a:endParaRPr b="1">
              <a:solidFill>
                <a:srgbClr val="3E454C"/>
              </a:solidFill>
              <a:highlight>
                <a:srgbClr val="EEF4F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190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E454C"/>
              </a:solidFill>
              <a:highlight>
                <a:srgbClr val="EEF4F7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0300" y="1011950"/>
            <a:ext cx="1452674" cy="6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Pokaz na ekranie (16:9)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Source Code Pro</vt:lpstr>
      <vt:lpstr>Amatic SC</vt:lpstr>
      <vt:lpstr>Times New Roman</vt:lpstr>
      <vt:lpstr>Beach Day</vt:lpstr>
      <vt:lpstr>Lies Mit uns/Read with us Teil 1: Der Mensch und seine Werte / The man and his values  Projektarbeit zwischen Kraków und Buxtehude </vt:lpstr>
      <vt:lpstr>Kraków</vt:lpstr>
      <vt:lpstr>Lesekampagne  - Kalenderwoche 46</vt:lpstr>
      <vt:lpstr>Deutschstunde</vt:lpstr>
      <vt:lpstr>Englischstunde</vt:lpstr>
      <vt:lpstr>Schwedischstunde</vt:lpstr>
      <vt:lpstr>Lesewoche</vt:lpstr>
      <vt:lpstr>Es lohnt sich zu schreiben</vt:lpstr>
      <vt:lpstr>Etwinning-arbeit</vt:lpstr>
      <vt:lpstr>Auswertung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Lies Mit uns/Read with us Teil 1: Der Mensch und seine Werte / The man and his values  Projektarbeit zwischen Kraków und Buxtehude</dc:title>
  <dc:creator>Marten Barbara</dc:creator>
  <cp:lastModifiedBy>b.cudak</cp:lastModifiedBy>
  <cp:revision>2</cp:revision>
  <dcterms:modified xsi:type="dcterms:W3CDTF">2019-07-05T09:35:37Z</dcterms:modified>
</cp:coreProperties>
</file>