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948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3CC1-932B-4068-A3F4-D5443902CB89}" type="datetimeFigureOut">
              <a:rPr lang="hu-HU" smtClean="0"/>
              <a:t>2019. 09. 30.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0A9E-9A31-42F4-95CE-D060085430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3656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3CC1-932B-4068-A3F4-D5443902CB89}" type="datetimeFigureOut">
              <a:rPr lang="hu-HU" smtClean="0"/>
              <a:t>2019. 09. 30.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0A9E-9A31-42F4-95CE-D060085430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491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3CC1-932B-4068-A3F4-D5443902CB89}" type="datetimeFigureOut">
              <a:rPr lang="hu-HU" smtClean="0"/>
              <a:t>2019. 09. 30.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0A9E-9A31-42F4-95CE-D060085430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6356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3CC1-932B-4068-A3F4-D5443902CB89}" type="datetimeFigureOut">
              <a:rPr lang="hu-HU" smtClean="0"/>
              <a:t>2019. 09. 30.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0A9E-9A31-42F4-95CE-D060085430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584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3CC1-932B-4068-A3F4-D5443902CB89}" type="datetimeFigureOut">
              <a:rPr lang="hu-HU" smtClean="0"/>
              <a:t>2019. 09. 30.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0A9E-9A31-42F4-95CE-D060085430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203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3CC1-932B-4068-A3F4-D5443902CB89}" type="datetimeFigureOut">
              <a:rPr lang="hu-HU" smtClean="0"/>
              <a:t>2019. 09. 30.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0A9E-9A31-42F4-95CE-D060085430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8758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3CC1-932B-4068-A3F4-D5443902CB89}" type="datetimeFigureOut">
              <a:rPr lang="hu-HU" smtClean="0"/>
              <a:t>2019. 09. 30.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0A9E-9A31-42F4-95CE-D060085430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6702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3CC1-932B-4068-A3F4-D5443902CB89}" type="datetimeFigureOut">
              <a:rPr lang="hu-HU" smtClean="0"/>
              <a:t>2019. 09. 30.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0A9E-9A31-42F4-95CE-D060085430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520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3CC1-932B-4068-A3F4-D5443902CB89}" type="datetimeFigureOut">
              <a:rPr lang="hu-HU" smtClean="0"/>
              <a:t>2019. 09. 30.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0A9E-9A31-42F4-95CE-D060085430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493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3CC1-932B-4068-A3F4-D5443902CB89}" type="datetimeFigureOut">
              <a:rPr lang="hu-HU" smtClean="0"/>
              <a:t>2019. 09. 30.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0A9E-9A31-42F4-95CE-D060085430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98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3CC1-932B-4068-A3F4-D5443902CB89}" type="datetimeFigureOut">
              <a:rPr lang="hu-HU" smtClean="0"/>
              <a:t>2019. 09. 30.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0A9E-9A31-42F4-95CE-D060085430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909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F3CC1-932B-4068-A3F4-D5443902CB89}" type="datetimeFigureOut">
              <a:rPr lang="hu-HU" smtClean="0"/>
              <a:t>2019. 09. 30.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B0A9E-9A31-42F4-95CE-D060085430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387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52919"/>
            <a:ext cx="9144000" cy="1867711"/>
          </a:xfrm>
        </p:spPr>
        <p:txBody>
          <a:bodyPr/>
          <a:lstStyle/>
          <a:p>
            <a:r>
              <a:rPr lang="hu-HU" dirty="0" err="1" smtClean="0">
                <a:latin typeface="Arial Black" panose="020B0A04020102020204" pitchFamily="34" charset="0"/>
              </a:rPr>
              <a:t>Nach</a:t>
            </a:r>
            <a:r>
              <a:rPr lang="hu-HU" dirty="0" smtClean="0">
                <a:latin typeface="Arial Black" panose="020B0A04020102020204" pitchFamily="34" charset="0"/>
              </a:rPr>
              <a:t> </a:t>
            </a:r>
            <a:r>
              <a:rPr lang="hu-HU" dirty="0" err="1" smtClean="0">
                <a:latin typeface="Arial Black" panose="020B0A04020102020204" pitchFamily="34" charset="0"/>
              </a:rPr>
              <a:t>dem</a:t>
            </a:r>
            <a:r>
              <a:rPr lang="hu-HU" dirty="0" smtClean="0">
                <a:latin typeface="Arial Black" panose="020B0A04020102020204" pitchFamily="34" charset="0"/>
              </a:rPr>
              <a:t> Treffen in Buxtehude</a:t>
            </a:r>
            <a:endParaRPr lang="hu-HU" dirty="0">
              <a:latin typeface="Arial Black" panose="020B0A040201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892424" y="7931226"/>
            <a:ext cx="4017027" cy="132953"/>
          </a:xfrm>
        </p:spPr>
        <p:txBody>
          <a:bodyPr>
            <a:normAutofit fontScale="25000" lnSpcReduction="20000"/>
          </a:bodyPr>
          <a:lstStyle/>
          <a:p>
            <a:r>
              <a:rPr lang="hu-HU" sz="2800" dirty="0" smtClean="0"/>
              <a:t>DNG Budapest</a:t>
            </a:r>
            <a:endParaRPr lang="hu-HU" sz="2800" dirty="0"/>
          </a:p>
        </p:txBody>
      </p:sp>
      <p:pic>
        <p:nvPicPr>
          <p:cNvPr id="1026" name="Picture 2" descr="https://lh3.googleusercontent.com/mZ5JU9g4YHQKKHafFPXzFj5ng1T3VmhZLxpgo2Bhg_4V61hZ1K3uBPDXOjoGXcqGkSihN2TqECYxXH-fr8W-A8a2GEMhvZpTpci3JqjGQifmrEETcntkvySPivemsKmnWXWvp628QzRDLqQkyFXOVDcU69ULGBF7EyYmuGCW5TUTmFaTcXC4y3YDxkWKr5yX0AsBEn_N6-mwj2bxx7afSWKqfLpPkOdWGPkahxDIRCXERJWBJuQHcgYD3kbZsnZPDkjKQ9d5sVuexqVDEzpPs_SW824H6ybbJ0cKeUbTVv8IapWCHwHmO_vqp_0SGvHhFuOMeHc1GD2JI8qFrwFn3OYbytWjb5kFqcPTwSCAFG7TQZ6sNaAhJI-p4XXH3ssSsIh5H3U9xQmUj304N4g0jd_P7RnPtPi-OAqRowcvZ3DFRDPXCrBp0BFqV7Dc30FVYxeH1Kd61_T1Yo6XoE42dE9SEvPuAcnWJs9LnKwPII1D2qHAAp79FKF26bP7znrhU8QFzHfWimn3rDL8EnIah_5BswROr0DWlD7KHrEvsd9xZz0wde3Qi9es5llpW2YHv_plTdi6MaddtI3YbXE-3caLgiSDGcx-BJgQus-SRMdylXYcDolT2W3WV4VSwRzBAbkHlke8knLrTLT10tozIR2hXjdBIQDxbCAGYD6TooAfPl7o9NZidg=w1631-h915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42" y="2120630"/>
            <a:ext cx="6816392" cy="382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6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269" y="0"/>
            <a:ext cx="5497732" cy="6978187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4593" y="2333297"/>
            <a:ext cx="4687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err="1" smtClean="0"/>
              <a:t>Webseite</a:t>
            </a:r>
            <a:r>
              <a:rPr lang="hu-HU" sz="4400" dirty="0" smtClean="0"/>
              <a:t> des DNG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337050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44" y="-9525"/>
            <a:ext cx="5667375" cy="686752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537" y="-3922"/>
            <a:ext cx="6064964" cy="675156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687614" y="199697"/>
            <a:ext cx="276422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Artikel</a:t>
            </a:r>
            <a:endParaRPr lang="hu-HU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86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820" y="138271"/>
            <a:ext cx="6803551" cy="671972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735724" y="2270234"/>
            <a:ext cx="3268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err="1" smtClean="0"/>
              <a:t>Kommentare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104810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17269" cy="706295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952"/>
            <a:ext cx="121920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19" y="204952"/>
            <a:ext cx="5143500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7714593" y="746234"/>
            <a:ext cx="3867807" cy="7252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000" dirty="0" err="1" smtClean="0"/>
              <a:t>Lesekampagne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27902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1228" y="2648607"/>
            <a:ext cx="2680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err="1" smtClean="0"/>
              <a:t>Fragebögen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20977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17" y="272939"/>
            <a:ext cx="8905875" cy="652462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20413" y="2511973"/>
            <a:ext cx="2543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Projekttag am 24. </a:t>
            </a:r>
            <a:r>
              <a:rPr lang="hu-HU" sz="4000" dirty="0" err="1" smtClean="0"/>
              <a:t>September</a:t>
            </a:r>
            <a:r>
              <a:rPr lang="hu-HU" sz="4000" dirty="0" smtClean="0"/>
              <a:t> </a:t>
            </a:r>
            <a:endParaRPr lang="hu-HU" sz="4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1"/>
            <a:ext cx="12192000" cy="684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7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72" y="0"/>
            <a:ext cx="7314364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0074" y="1995055"/>
            <a:ext cx="3315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Am </a:t>
            </a:r>
            <a:r>
              <a:rPr lang="hu-HU" sz="4000" dirty="0" err="1" smtClean="0"/>
              <a:t>Flughafen</a:t>
            </a:r>
            <a:endParaRPr lang="hu-HU" sz="4000" dirty="0"/>
          </a:p>
          <a:p>
            <a:pPr algn="ctr"/>
            <a:r>
              <a:rPr lang="hu-HU" sz="4000" dirty="0" smtClean="0"/>
              <a:t>in Budapest</a:t>
            </a:r>
          </a:p>
          <a:p>
            <a:pPr algn="ctr"/>
            <a:r>
              <a:rPr lang="hu-HU" sz="4000" dirty="0" err="1" smtClean="0"/>
              <a:t>gestern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774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25</Words>
  <Application>Microsoft Office PowerPoint</Application>
  <PresentationFormat>Szélesvásznú</PresentationFormat>
  <Paragraphs>11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Office-téma</vt:lpstr>
      <vt:lpstr>Nach dem Treffen in Buxtehude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Nach dem Treffen in Buxtehude</dc:title>
  <dc:creator>monos0204@gmail.com</dc:creator>
  <cp:lastModifiedBy>monos0204@gmail.com</cp:lastModifiedBy>
  <cp:revision>9</cp:revision>
  <dcterms:created xsi:type="dcterms:W3CDTF">2019-09-28T18:29:05Z</dcterms:created>
  <dcterms:modified xsi:type="dcterms:W3CDTF">2019-09-29T23:43:53Z</dcterms:modified>
</cp:coreProperties>
</file>