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61" r:id="rId6"/>
    <p:sldId id="258" r:id="rId7"/>
    <p:sldId id="262" r:id="rId8"/>
    <p:sldId id="263" r:id="rId9"/>
    <p:sldId id="264" r:id="rId10"/>
    <p:sldId id="265"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57A21FEE-5AD4-48F7-9F36-26581B3279D9}" type="datetimeFigureOut">
              <a:rPr lang="de-DE" smtClean="0"/>
              <a:t>05.07.2019</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CE0F6E39-4664-4A1D-B1D1-CA65273DF89B}" type="slidenum">
              <a:rPr lang="de-DE" smtClean="0"/>
              <a:t>‹#›</a:t>
            </a:fld>
            <a:endParaRPr lang="de-DE" dirty="0"/>
          </a:p>
        </p:txBody>
      </p:sp>
    </p:spTree>
    <p:extLst>
      <p:ext uri="{BB962C8B-B14F-4D97-AF65-F5344CB8AC3E}">
        <p14:creationId xmlns:p14="http://schemas.microsoft.com/office/powerpoint/2010/main" val="4264332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7A21FEE-5AD4-48F7-9F36-26581B3279D9}" type="datetimeFigureOut">
              <a:rPr lang="de-DE" smtClean="0"/>
              <a:t>05.07.2019</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CE0F6E39-4664-4A1D-B1D1-CA65273DF89B}" type="slidenum">
              <a:rPr lang="de-DE" smtClean="0"/>
              <a:t>‹#›</a:t>
            </a:fld>
            <a:endParaRPr lang="de-DE" dirty="0"/>
          </a:p>
        </p:txBody>
      </p:sp>
    </p:spTree>
    <p:extLst>
      <p:ext uri="{BB962C8B-B14F-4D97-AF65-F5344CB8AC3E}">
        <p14:creationId xmlns:p14="http://schemas.microsoft.com/office/powerpoint/2010/main" val="1227956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7A21FEE-5AD4-48F7-9F36-26581B3279D9}" type="datetimeFigureOut">
              <a:rPr lang="de-DE" smtClean="0"/>
              <a:t>05.07.2019</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CE0F6E39-4664-4A1D-B1D1-CA65273DF89B}" type="slidenum">
              <a:rPr lang="de-DE" smtClean="0"/>
              <a:t>‹#›</a:t>
            </a:fld>
            <a:endParaRPr lang="de-DE" dirty="0"/>
          </a:p>
        </p:txBody>
      </p:sp>
    </p:spTree>
    <p:extLst>
      <p:ext uri="{BB962C8B-B14F-4D97-AF65-F5344CB8AC3E}">
        <p14:creationId xmlns:p14="http://schemas.microsoft.com/office/powerpoint/2010/main" val="2714124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7A21FEE-5AD4-48F7-9F36-26581B3279D9}" type="datetimeFigureOut">
              <a:rPr lang="de-DE" smtClean="0"/>
              <a:t>05.07.2019</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CE0F6E39-4664-4A1D-B1D1-CA65273DF89B}" type="slidenum">
              <a:rPr lang="de-DE" smtClean="0"/>
              <a:t>‹#›</a:t>
            </a:fld>
            <a:endParaRPr lang="de-DE" dirty="0"/>
          </a:p>
        </p:txBody>
      </p:sp>
    </p:spTree>
    <p:extLst>
      <p:ext uri="{BB962C8B-B14F-4D97-AF65-F5344CB8AC3E}">
        <p14:creationId xmlns:p14="http://schemas.microsoft.com/office/powerpoint/2010/main" val="874615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57A21FEE-5AD4-48F7-9F36-26581B3279D9}" type="datetimeFigureOut">
              <a:rPr lang="de-DE" smtClean="0"/>
              <a:t>05.07.2019</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CE0F6E39-4664-4A1D-B1D1-CA65273DF89B}" type="slidenum">
              <a:rPr lang="de-DE" smtClean="0"/>
              <a:t>‹#›</a:t>
            </a:fld>
            <a:endParaRPr lang="de-DE" dirty="0"/>
          </a:p>
        </p:txBody>
      </p:sp>
    </p:spTree>
    <p:extLst>
      <p:ext uri="{BB962C8B-B14F-4D97-AF65-F5344CB8AC3E}">
        <p14:creationId xmlns:p14="http://schemas.microsoft.com/office/powerpoint/2010/main" val="1296010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57A21FEE-5AD4-48F7-9F36-26581B3279D9}" type="datetimeFigureOut">
              <a:rPr lang="de-DE" smtClean="0"/>
              <a:t>05.07.2019</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CE0F6E39-4664-4A1D-B1D1-CA65273DF89B}" type="slidenum">
              <a:rPr lang="de-DE" smtClean="0"/>
              <a:t>‹#›</a:t>
            </a:fld>
            <a:endParaRPr lang="de-DE" dirty="0"/>
          </a:p>
        </p:txBody>
      </p:sp>
    </p:spTree>
    <p:extLst>
      <p:ext uri="{BB962C8B-B14F-4D97-AF65-F5344CB8AC3E}">
        <p14:creationId xmlns:p14="http://schemas.microsoft.com/office/powerpoint/2010/main" val="2787658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57A21FEE-5AD4-48F7-9F36-26581B3279D9}" type="datetimeFigureOut">
              <a:rPr lang="de-DE" smtClean="0"/>
              <a:t>05.07.2019</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CE0F6E39-4664-4A1D-B1D1-CA65273DF89B}" type="slidenum">
              <a:rPr lang="de-DE" smtClean="0"/>
              <a:t>‹#›</a:t>
            </a:fld>
            <a:endParaRPr lang="de-DE" dirty="0"/>
          </a:p>
        </p:txBody>
      </p:sp>
    </p:spTree>
    <p:extLst>
      <p:ext uri="{BB962C8B-B14F-4D97-AF65-F5344CB8AC3E}">
        <p14:creationId xmlns:p14="http://schemas.microsoft.com/office/powerpoint/2010/main" val="2384010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57A21FEE-5AD4-48F7-9F36-26581B3279D9}" type="datetimeFigureOut">
              <a:rPr lang="de-DE" smtClean="0"/>
              <a:t>05.07.2019</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CE0F6E39-4664-4A1D-B1D1-CA65273DF89B}" type="slidenum">
              <a:rPr lang="de-DE" smtClean="0"/>
              <a:t>‹#›</a:t>
            </a:fld>
            <a:endParaRPr lang="de-DE" dirty="0"/>
          </a:p>
        </p:txBody>
      </p:sp>
    </p:spTree>
    <p:extLst>
      <p:ext uri="{BB962C8B-B14F-4D97-AF65-F5344CB8AC3E}">
        <p14:creationId xmlns:p14="http://schemas.microsoft.com/office/powerpoint/2010/main" val="3277800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7A21FEE-5AD4-48F7-9F36-26581B3279D9}" type="datetimeFigureOut">
              <a:rPr lang="de-DE" smtClean="0"/>
              <a:t>05.07.2019</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CE0F6E39-4664-4A1D-B1D1-CA65273DF89B}" type="slidenum">
              <a:rPr lang="de-DE" smtClean="0"/>
              <a:t>‹#›</a:t>
            </a:fld>
            <a:endParaRPr lang="de-DE" dirty="0"/>
          </a:p>
        </p:txBody>
      </p:sp>
    </p:spTree>
    <p:extLst>
      <p:ext uri="{BB962C8B-B14F-4D97-AF65-F5344CB8AC3E}">
        <p14:creationId xmlns:p14="http://schemas.microsoft.com/office/powerpoint/2010/main" val="2293665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57A21FEE-5AD4-48F7-9F36-26581B3279D9}" type="datetimeFigureOut">
              <a:rPr lang="de-DE" smtClean="0"/>
              <a:t>05.07.2019</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CE0F6E39-4664-4A1D-B1D1-CA65273DF89B}" type="slidenum">
              <a:rPr lang="de-DE" smtClean="0"/>
              <a:t>‹#›</a:t>
            </a:fld>
            <a:endParaRPr lang="de-DE" dirty="0"/>
          </a:p>
        </p:txBody>
      </p:sp>
    </p:spTree>
    <p:extLst>
      <p:ext uri="{BB962C8B-B14F-4D97-AF65-F5344CB8AC3E}">
        <p14:creationId xmlns:p14="http://schemas.microsoft.com/office/powerpoint/2010/main" val="3993987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57A21FEE-5AD4-48F7-9F36-26581B3279D9}" type="datetimeFigureOut">
              <a:rPr lang="de-DE" smtClean="0"/>
              <a:t>05.07.2019</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CE0F6E39-4664-4A1D-B1D1-CA65273DF89B}" type="slidenum">
              <a:rPr lang="de-DE" smtClean="0"/>
              <a:t>‹#›</a:t>
            </a:fld>
            <a:endParaRPr lang="de-DE" dirty="0"/>
          </a:p>
        </p:txBody>
      </p:sp>
    </p:spTree>
    <p:extLst>
      <p:ext uri="{BB962C8B-B14F-4D97-AF65-F5344CB8AC3E}">
        <p14:creationId xmlns:p14="http://schemas.microsoft.com/office/powerpoint/2010/main" val="1843284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21FEE-5AD4-48F7-9F36-26581B3279D9}" type="datetimeFigureOut">
              <a:rPr lang="de-DE" smtClean="0"/>
              <a:t>05.07.2019</a:t>
            </a:fld>
            <a:endParaRPr lang="de-DE" dirty="0"/>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F6E39-4664-4A1D-B1D1-CA65273DF89B}" type="slidenum">
              <a:rPr lang="de-DE" smtClean="0"/>
              <a:t>‹#›</a:t>
            </a:fld>
            <a:endParaRPr lang="de-DE" dirty="0"/>
          </a:p>
        </p:txBody>
      </p:sp>
    </p:spTree>
    <p:extLst>
      <p:ext uri="{BB962C8B-B14F-4D97-AF65-F5344CB8AC3E}">
        <p14:creationId xmlns:p14="http://schemas.microsoft.com/office/powerpoint/2010/main" val="2445897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en-CA" dirty="0" smtClean="0"/>
              <a:t>What</a:t>
            </a:r>
            <a:r>
              <a:rPr lang="de-DE" dirty="0" smtClean="0"/>
              <a:t> </a:t>
            </a:r>
            <a:r>
              <a:rPr lang="en-CA" dirty="0" smtClean="0"/>
              <a:t>we</a:t>
            </a:r>
            <a:r>
              <a:rPr lang="de-DE" dirty="0" smtClean="0"/>
              <a:t> </a:t>
            </a:r>
            <a:r>
              <a:rPr lang="en-CA" dirty="0" smtClean="0"/>
              <a:t>have</a:t>
            </a:r>
            <a:r>
              <a:rPr lang="de-DE" dirty="0" smtClean="0"/>
              <a:t> </a:t>
            </a:r>
            <a:r>
              <a:rPr lang="en-CA" dirty="0" smtClean="0"/>
              <a:t>achieved</a:t>
            </a:r>
            <a:endParaRPr lang="en-CA" dirty="0"/>
          </a:p>
        </p:txBody>
      </p:sp>
      <p:sp>
        <p:nvSpPr>
          <p:cNvPr id="3" name="Untertitel 2"/>
          <p:cNvSpPr>
            <a:spLocks noGrp="1"/>
          </p:cNvSpPr>
          <p:nvPr>
            <p:ph type="subTitle" idx="1"/>
          </p:nvPr>
        </p:nvSpPr>
        <p:spPr/>
        <p:txBody>
          <a:bodyPr/>
          <a:lstStyle/>
          <a:p>
            <a:r>
              <a:rPr lang="en-CA" dirty="0" smtClean="0"/>
              <a:t>Results of our work</a:t>
            </a:r>
            <a:endParaRPr lang="en-CA" dirty="0"/>
          </a:p>
        </p:txBody>
      </p:sp>
      <p:pic>
        <p:nvPicPr>
          <p:cNvPr id="4" name="Grafik 3">
            <a:extLst>
              <a:ext uri="{FF2B5EF4-FFF2-40B4-BE49-F238E27FC236}">
                <a16:creationId xmlns:a16="http://schemas.microsoft.com/office/drawing/2014/main" xmlns="" id="{A53CB64B-1B2A-4086-A726-3B3344CCDFD3}"/>
              </a:ext>
            </a:extLst>
          </p:cNvPr>
          <p:cNvPicPr>
            <a:picLocks noChangeAspect="1"/>
          </p:cNvPicPr>
          <p:nvPr/>
        </p:nvPicPr>
        <p:blipFill>
          <a:blip r:embed="rId2"/>
          <a:stretch>
            <a:fillRect/>
          </a:stretch>
        </p:blipFill>
        <p:spPr>
          <a:xfrm>
            <a:off x="6096000" y="296328"/>
            <a:ext cx="5580185" cy="1277373"/>
          </a:xfrm>
          <a:prstGeom prst="rect">
            <a:avLst/>
          </a:prstGeom>
        </p:spPr>
      </p:pic>
    </p:spTree>
    <p:extLst>
      <p:ext uri="{BB962C8B-B14F-4D97-AF65-F5344CB8AC3E}">
        <p14:creationId xmlns:p14="http://schemas.microsoft.com/office/powerpoint/2010/main" val="1253084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2A9A555-57C8-4BD8-BBBC-1CA10764AAD8}"/>
              </a:ext>
            </a:extLst>
          </p:cNvPr>
          <p:cNvSpPr>
            <a:spLocks noGrp="1"/>
          </p:cNvSpPr>
          <p:nvPr>
            <p:ph type="title"/>
          </p:nvPr>
        </p:nvSpPr>
        <p:spPr>
          <a:xfrm>
            <a:off x="838200" y="365125"/>
            <a:ext cx="10515600" cy="6195163"/>
          </a:xfrm>
        </p:spPr>
        <p:txBody>
          <a:bodyPr>
            <a:normAutofit/>
          </a:bodyPr>
          <a:lstStyle/>
          <a:p>
            <a:pPr algn="ctr"/>
            <a:r>
              <a:rPr lang="de-DE" sz="4800" dirty="0" err="1"/>
              <a:t>We</a:t>
            </a:r>
            <a:r>
              <a:rPr lang="de-DE" sz="4800" dirty="0"/>
              <a:t> </a:t>
            </a:r>
            <a:r>
              <a:rPr lang="de-DE" sz="4800" dirty="0" err="1"/>
              <a:t>are</a:t>
            </a:r>
            <a:r>
              <a:rPr lang="de-DE" sz="4800" dirty="0"/>
              <a:t> </a:t>
            </a:r>
            <a:r>
              <a:rPr lang="de-DE" sz="4800" dirty="0" err="1"/>
              <a:t>looking</a:t>
            </a:r>
            <a:r>
              <a:rPr lang="de-DE" sz="4800" dirty="0"/>
              <a:t> </a:t>
            </a:r>
            <a:r>
              <a:rPr lang="de-DE" sz="4800" dirty="0" err="1"/>
              <a:t>forward</a:t>
            </a:r>
            <a:r>
              <a:rPr lang="de-DE" sz="4800" dirty="0"/>
              <a:t> </a:t>
            </a:r>
            <a:r>
              <a:rPr lang="de-DE" sz="4800" dirty="0" err="1"/>
              <a:t>to</a:t>
            </a:r>
            <a:r>
              <a:rPr lang="de-DE" sz="4800" dirty="0"/>
              <a:t> </a:t>
            </a:r>
            <a:r>
              <a:rPr lang="de-DE" sz="4800" dirty="0" smtClean="0"/>
              <a:t>carry </a:t>
            </a:r>
            <a:r>
              <a:rPr lang="de-DE" sz="4800" dirty="0"/>
              <a:t>on </a:t>
            </a:r>
            <a:r>
              <a:rPr lang="de-DE" sz="4800" dirty="0" err="1"/>
              <a:t>working</a:t>
            </a:r>
            <a:r>
              <a:rPr lang="de-DE" sz="4800" dirty="0"/>
              <a:t> </a:t>
            </a:r>
            <a:r>
              <a:rPr lang="de-DE" sz="4800" dirty="0" err="1"/>
              <a:t>together</a:t>
            </a:r>
            <a:r>
              <a:rPr lang="de-DE" sz="4800" dirty="0"/>
              <a:t> in Buxtehude!</a:t>
            </a:r>
          </a:p>
        </p:txBody>
      </p:sp>
    </p:spTree>
    <p:extLst>
      <p:ext uri="{BB962C8B-B14F-4D97-AF65-F5344CB8AC3E}">
        <p14:creationId xmlns:p14="http://schemas.microsoft.com/office/powerpoint/2010/main" val="1869123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NZ" dirty="0"/>
              <a:t>Articles</a:t>
            </a:r>
            <a:r>
              <a:rPr lang="de-DE" dirty="0"/>
              <a:t> </a:t>
            </a:r>
          </a:p>
        </p:txBody>
      </p:sp>
      <p:sp>
        <p:nvSpPr>
          <p:cNvPr id="3" name="Inhaltsplatzhalter 2"/>
          <p:cNvSpPr>
            <a:spLocks noGrp="1"/>
          </p:cNvSpPr>
          <p:nvPr>
            <p:ph idx="1"/>
          </p:nvPr>
        </p:nvSpPr>
        <p:spPr>
          <a:xfrm>
            <a:off x="574158" y="1435395"/>
            <a:ext cx="11079126" cy="5263117"/>
          </a:xfrm>
        </p:spPr>
        <p:txBody>
          <a:bodyPr>
            <a:normAutofit/>
          </a:bodyPr>
          <a:lstStyle/>
          <a:p>
            <a:r>
              <a:rPr lang="en-NZ" dirty="0"/>
              <a:t>We wrote articles to publish them on </a:t>
            </a:r>
            <a:r>
              <a:rPr lang="en-NZ" dirty="0" err="1"/>
              <a:t>TwinSpace</a:t>
            </a:r>
            <a:r>
              <a:rPr lang="en-NZ" dirty="0"/>
              <a:t>:</a:t>
            </a:r>
          </a:p>
          <a:p>
            <a:pPr lvl="1"/>
            <a:endParaRPr lang="en-NZ" dirty="0"/>
          </a:p>
          <a:p>
            <a:pPr marL="457200" lvl="1" indent="0" algn="ctr">
              <a:buNone/>
            </a:pPr>
            <a:r>
              <a:rPr lang="en-NZ" dirty="0"/>
              <a:t>“</a:t>
            </a:r>
            <a:r>
              <a:rPr lang="en-GB" dirty="0"/>
              <a:t>There can be situations in life in which you don´t know what to do. Either you have got a big problem which is difficult to solve or you have lost sight of the meaning of life.”(“</a:t>
            </a:r>
            <a:r>
              <a:rPr lang="en-GB" i="1" dirty="0"/>
              <a:t>Is there a way out at all?”)</a:t>
            </a:r>
          </a:p>
          <a:p>
            <a:pPr marL="457200" lvl="1" indent="0" algn="ctr">
              <a:buNone/>
            </a:pPr>
            <a:endParaRPr lang="en-GB" i="1" dirty="0"/>
          </a:p>
          <a:p>
            <a:pPr marL="457200" lvl="1" indent="0" algn="ctr">
              <a:buNone/>
            </a:pPr>
            <a:r>
              <a:rPr lang="de-DE" dirty="0"/>
              <a:t>„Heutzutage hat sich die Bedeutung einer aussichtslosen Situation für jeden in einer anderen Art und Weise verändert. Wir sind nicht in der gleichen Situation wie Anne Frank und die Art der Verzweiflung hängt immer von den Lebensumständen ab. Jedoch können wir darüber spekulieren, was Menschen dazu bewegt hat, nicht aufzugeben.“ </a:t>
            </a:r>
            <a:r>
              <a:rPr lang="de-DE" i="1" dirty="0"/>
              <a:t>(„Die Hoffnung stirbt zuletzt“)</a:t>
            </a:r>
          </a:p>
          <a:p>
            <a:pPr lvl="1">
              <a:buFont typeface="Wingdings" panose="05000000000000000000" pitchFamily="2" charset="2"/>
              <a:buChar char="Ø"/>
            </a:pPr>
            <a:endParaRPr lang="en-NZ" dirty="0"/>
          </a:p>
          <a:p>
            <a:r>
              <a:rPr lang="en-NZ" dirty="0"/>
              <a:t>We prepared them in small groups</a:t>
            </a:r>
          </a:p>
          <a:p>
            <a:pPr marL="0" indent="0">
              <a:buNone/>
            </a:pPr>
            <a:endParaRPr lang="en-NZ" dirty="0"/>
          </a:p>
        </p:txBody>
      </p:sp>
    </p:spTree>
    <p:extLst>
      <p:ext uri="{BB962C8B-B14F-4D97-AF65-F5344CB8AC3E}">
        <p14:creationId xmlns:p14="http://schemas.microsoft.com/office/powerpoint/2010/main" val="1301464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3862" y="202380"/>
            <a:ext cx="8437418" cy="6328062"/>
          </a:xfrm>
        </p:spPr>
      </p:pic>
    </p:spTree>
    <p:extLst>
      <p:ext uri="{BB962C8B-B14F-4D97-AF65-F5344CB8AC3E}">
        <p14:creationId xmlns:p14="http://schemas.microsoft.com/office/powerpoint/2010/main" val="658320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NZ" dirty="0"/>
              <a:t>Comments</a:t>
            </a:r>
          </a:p>
        </p:txBody>
      </p:sp>
      <p:sp>
        <p:nvSpPr>
          <p:cNvPr id="3" name="Inhaltsplatzhalter 2"/>
          <p:cNvSpPr>
            <a:spLocks noGrp="1"/>
          </p:cNvSpPr>
          <p:nvPr>
            <p:ph idx="1"/>
          </p:nvPr>
        </p:nvSpPr>
        <p:spPr>
          <a:xfrm>
            <a:off x="680484" y="1339702"/>
            <a:ext cx="11047228" cy="5380075"/>
          </a:xfrm>
        </p:spPr>
        <p:txBody>
          <a:bodyPr>
            <a:normAutofit/>
          </a:bodyPr>
          <a:lstStyle/>
          <a:p>
            <a:r>
              <a:rPr lang="en-NZ" dirty="0"/>
              <a:t>Each of us commented on at least one article:</a:t>
            </a:r>
          </a:p>
          <a:p>
            <a:pPr>
              <a:lnSpc>
                <a:spcPct val="100000"/>
              </a:lnSpc>
            </a:pPr>
            <a:endParaRPr lang="en-NZ" dirty="0"/>
          </a:p>
          <a:p>
            <a:pPr marL="0" indent="0" algn="ctr">
              <a:buNone/>
            </a:pPr>
            <a:r>
              <a:rPr lang="en-US" sz="2400" dirty="0"/>
              <a:t>“I totally agree with you. In my opinion, words are the strongest power in this world. Only by using a couple of words you can start a war or end it.”</a:t>
            </a:r>
          </a:p>
          <a:p>
            <a:pPr marL="0" indent="0" algn="ctr">
              <a:buNone/>
            </a:pPr>
            <a:r>
              <a:rPr lang="en-US" sz="2400" i="1" dirty="0"/>
              <a:t>(“Quotations worth remembering”)</a:t>
            </a:r>
          </a:p>
          <a:p>
            <a:pPr marL="0" indent="0" algn="ctr">
              <a:buNone/>
            </a:pPr>
            <a:endParaRPr lang="en-NZ" dirty="0"/>
          </a:p>
          <a:p>
            <a:r>
              <a:rPr lang="en-NZ" dirty="0"/>
              <a:t>We read comments below our own articles:</a:t>
            </a:r>
          </a:p>
          <a:p>
            <a:pPr marL="0" indent="0">
              <a:lnSpc>
                <a:spcPct val="100000"/>
              </a:lnSpc>
              <a:buNone/>
            </a:pPr>
            <a:endParaRPr lang="en-NZ" dirty="0"/>
          </a:p>
          <a:p>
            <a:pPr marL="0" indent="0" algn="ctr">
              <a:buNone/>
            </a:pPr>
            <a:r>
              <a:rPr lang="en-US" sz="2400" dirty="0"/>
              <a:t>“I've never really thought about what creates my value system so this text really opened my eyes on a lot of things”</a:t>
            </a:r>
          </a:p>
          <a:p>
            <a:pPr marL="0" indent="0" algn="ctr">
              <a:buNone/>
            </a:pPr>
            <a:r>
              <a:rPr lang="en-US" sz="2400" i="1" dirty="0"/>
              <a:t>(“Factors influencing our system of values”)</a:t>
            </a:r>
          </a:p>
          <a:p>
            <a:pPr marL="0" indent="0" algn="ctr">
              <a:buNone/>
            </a:pPr>
            <a:endParaRPr lang="en-US" sz="2400" dirty="0"/>
          </a:p>
          <a:p>
            <a:pPr marL="0" indent="0" algn="ctr">
              <a:buNone/>
            </a:pPr>
            <a:endParaRPr lang="en-NZ" dirty="0"/>
          </a:p>
        </p:txBody>
      </p:sp>
    </p:spTree>
    <p:extLst>
      <p:ext uri="{BB962C8B-B14F-4D97-AF65-F5344CB8AC3E}">
        <p14:creationId xmlns:p14="http://schemas.microsoft.com/office/powerpoint/2010/main" val="19503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5178" y="225049"/>
            <a:ext cx="8246226" cy="6184670"/>
          </a:xfrm>
        </p:spPr>
      </p:pic>
    </p:spTree>
    <p:extLst>
      <p:ext uri="{BB962C8B-B14F-4D97-AF65-F5344CB8AC3E}">
        <p14:creationId xmlns:p14="http://schemas.microsoft.com/office/powerpoint/2010/main" val="643178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NZ" dirty="0"/>
              <a:t>Lessons</a:t>
            </a:r>
          </a:p>
        </p:txBody>
      </p:sp>
      <p:sp>
        <p:nvSpPr>
          <p:cNvPr id="3" name="Inhaltsplatzhalter 2"/>
          <p:cNvSpPr>
            <a:spLocks noGrp="1"/>
          </p:cNvSpPr>
          <p:nvPr>
            <p:ph idx="1"/>
          </p:nvPr>
        </p:nvSpPr>
        <p:spPr>
          <a:xfrm>
            <a:off x="838200" y="1414130"/>
            <a:ext cx="10515600" cy="4762833"/>
          </a:xfrm>
        </p:spPr>
        <p:txBody>
          <a:bodyPr/>
          <a:lstStyle/>
          <a:p>
            <a:r>
              <a:rPr lang="en-NZ" dirty="0"/>
              <a:t>Lessons have been prepared in Krakow to each of the books</a:t>
            </a:r>
          </a:p>
          <a:p>
            <a:pPr lvl="1">
              <a:buFont typeface="Wingdings" panose="05000000000000000000" pitchFamily="2" charset="2"/>
              <a:buChar char="Ø"/>
            </a:pPr>
            <a:r>
              <a:rPr lang="en-NZ" dirty="0"/>
              <a:t>Tango  	       		Native language</a:t>
            </a:r>
          </a:p>
          <a:p>
            <a:pPr lvl="1">
              <a:buFont typeface="Wingdings" panose="05000000000000000000" pitchFamily="2" charset="2"/>
              <a:buChar char="Ø"/>
            </a:pPr>
            <a:r>
              <a:rPr lang="en-NZ" dirty="0"/>
              <a:t>The Wave		English</a:t>
            </a:r>
          </a:p>
          <a:p>
            <a:pPr lvl="1">
              <a:buFont typeface="Wingdings" panose="05000000000000000000" pitchFamily="2" charset="2"/>
              <a:buChar char="Ø"/>
            </a:pPr>
            <a:r>
              <a:rPr lang="en-NZ" dirty="0"/>
              <a:t>The Visit			German</a:t>
            </a:r>
          </a:p>
          <a:p>
            <a:r>
              <a:rPr lang="en-NZ" dirty="0"/>
              <a:t>Erasmus+ students teached grade 9 and 10 students</a:t>
            </a:r>
          </a:p>
          <a:p>
            <a:r>
              <a:rPr lang="en-NZ" dirty="0"/>
              <a:t>The overall feedback we received was very positive</a:t>
            </a:r>
          </a:p>
          <a:p>
            <a:pPr lvl="1">
              <a:buFont typeface="Wingdings" panose="05000000000000000000" pitchFamily="2" charset="2"/>
              <a:buChar char="Ø"/>
            </a:pPr>
            <a:r>
              <a:rPr lang="en-NZ" dirty="0"/>
              <a:t>appealing presentations </a:t>
            </a:r>
          </a:p>
          <a:p>
            <a:pPr lvl="1">
              <a:buFont typeface="Wingdings" panose="05000000000000000000" pitchFamily="2" charset="2"/>
              <a:buChar char="Ø"/>
            </a:pPr>
            <a:r>
              <a:rPr lang="en-NZ" dirty="0"/>
              <a:t>Interesting book choices</a:t>
            </a:r>
          </a:p>
          <a:p>
            <a:pPr lvl="1">
              <a:buFont typeface="Wingdings" panose="05000000000000000000" pitchFamily="2" charset="2"/>
              <a:buChar char="Ø"/>
            </a:pPr>
            <a:r>
              <a:rPr lang="en-NZ" dirty="0"/>
              <a:t>Main criticism: low preparation time for Erasmus students</a:t>
            </a:r>
          </a:p>
          <a:p>
            <a:pPr marL="457200" lvl="1" indent="0">
              <a:buNone/>
            </a:pPr>
            <a:endParaRPr lang="en-NZ" dirty="0"/>
          </a:p>
          <a:p>
            <a:pPr lvl="1"/>
            <a:endParaRPr lang="en-NZ" dirty="0"/>
          </a:p>
          <a:p>
            <a:endParaRPr lang="en-NZ" dirty="0"/>
          </a:p>
        </p:txBody>
      </p:sp>
    </p:spTree>
    <p:extLst>
      <p:ext uri="{BB962C8B-B14F-4D97-AF65-F5344CB8AC3E}">
        <p14:creationId xmlns:p14="http://schemas.microsoft.com/office/powerpoint/2010/main" val="2967245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837744" y="2767526"/>
            <a:ext cx="10516511" cy="1322947"/>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0283" y="251692"/>
            <a:ext cx="9082347" cy="6054898"/>
          </a:xfrm>
          <a:prstGeom prst="rect">
            <a:avLst/>
          </a:prstGeom>
        </p:spPr>
      </p:pic>
    </p:spTree>
    <p:extLst>
      <p:ext uri="{BB962C8B-B14F-4D97-AF65-F5344CB8AC3E}">
        <p14:creationId xmlns:p14="http://schemas.microsoft.com/office/powerpoint/2010/main" val="379009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034" y="182415"/>
            <a:ext cx="9825642" cy="6550429"/>
          </a:xfrm>
          <a:prstGeom prst="rect">
            <a:avLst/>
          </a:prstGeom>
        </p:spPr>
      </p:pic>
    </p:spTree>
    <p:extLst>
      <p:ext uri="{BB962C8B-B14F-4D97-AF65-F5344CB8AC3E}">
        <p14:creationId xmlns:p14="http://schemas.microsoft.com/office/powerpoint/2010/main" val="465527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058400" cy="6705600"/>
          </a:xfrm>
          <a:prstGeom prst="rect">
            <a:avLst/>
          </a:prstGeom>
        </p:spPr>
      </p:pic>
    </p:spTree>
    <p:extLst>
      <p:ext uri="{BB962C8B-B14F-4D97-AF65-F5344CB8AC3E}">
        <p14:creationId xmlns:p14="http://schemas.microsoft.com/office/powerpoint/2010/main" val="3517761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250</Words>
  <Application>Microsoft Office PowerPoint</Application>
  <PresentationFormat>Panoramiczny</PresentationFormat>
  <Paragraphs>32</Paragraphs>
  <Slides>10</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10</vt:i4>
      </vt:variant>
    </vt:vector>
  </HeadingPairs>
  <TitlesOfParts>
    <vt:vector size="15" baseType="lpstr">
      <vt:lpstr>Arial</vt:lpstr>
      <vt:lpstr>Calibri</vt:lpstr>
      <vt:lpstr>Calibri Light</vt:lpstr>
      <vt:lpstr>Wingdings</vt:lpstr>
      <vt:lpstr>Office</vt:lpstr>
      <vt:lpstr>What we have achieved</vt:lpstr>
      <vt:lpstr>Articles </vt:lpstr>
      <vt:lpstr>Prezentacja programu PowerPoint</vt:lpstr>
      <vt:lpstr>Comments</vt:lpstr>
      <vt:lpstr>Prezentacja programu PowerPoint</vt:lpstr>
      <vt:lpstr>Lessons</vt:lpstr>
      <vt:lpstr>Prezentacja programu PowerPoint</vt:lpstr>
      <vt:lpstr>Prezentacja programu PowerPoint</vt:lpstr>
      <vt:lpstr>Prezentacja programu PowerPoint</vt:lpstr>
      <vt:lpstr>We are looking forward to carry on working together in Buxtehude!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 have achieved?</dc:title>
  <dc:creator>Lennart Klein</dc:creator>
  <cp:lastModifiedBy>b.cudak</cp:lastModifiedBy>
  <cp:revision>20</cp:revision>
  <dcterms:created xsi:type="dcterms:W3CDTF">2019-01-15T14:34:41Z</dcterms:created>
  <dcterms:modified xsi:type="dcterms:W3CDTF">2019-07-05T09:37:20Z</dcterms:modified>
</cp:coreProperties>
</file>