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 Slab" panose="020B0604020202020204" charset="0"/>
      <p:regular r:id="rId9"/>
      <p:bold r:id="rId10"/>
    </p:embeddedFont>
    <p:embeddedFont>
      <p:font typeface="Robot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Edit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This is a presentation of Vilhelm Moberg. Växjös pride. He was born 1898 and died 1973.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Now we’re going to play an act from his book ‘Utvandrarna’. This scene is from a chapter named ‘Gröten’ in English ‘porridge’ It’s about Karl Oskar, Kristina and her daughter Anna who eats too much porridge. It was a great starvation in Sweden during the middle of the 19th century.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Anna died because of the porridge. Her stomach bag swelled up. This made Kristina change her mind about emmigrating.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af5825e98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af5825e98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Axel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af5825e98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af5825e98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Emma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af5825e98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af5825e98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Felicia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ska också nämna om hur Kristina tvekade på att åka medans Karl-Oskar såg det som en bra chans till ett nytt liv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dfd54d89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dfd54d89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dfcb2f6c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dfcb2f6c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Iaf9fvCJ4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759852" y="115260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Vilhelm Moberg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820402" y="2964675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solidFill>
                  <a:srgbClr val="FFFFFF"/>
                </a:solidFill>
              </a:rPr>
              <a:t>1898-1973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2950" y="495300"/>
            <a:ext cx="3048000" cy="415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Childhood/early life</a:t>
            </a:r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Bo</a:t>
            </a:r>
            <a:r>
              <a:rPr lang="sv">
                <a:solidFill>
                  <a:srgbClr val="FFFFFF"/>
                </a:solidFill>
              </a:rPr>
              <a:t>rn in 1898 in Moshultamåla; Father: Karl Gottfrid Moberg (soldier) and mother: Ida Charlotta Aronsdotter.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v">
                <a:solidFill>
                  <a:srgbClr val="FFFFFF"/>
                </a:solidFill>
              </a:rPr>
              <a:t>6 siblings, only 2 reached adulthood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v">
                <a:solidFill>
                  <a:srgbClr val="FFFFFF"/>
                </a:solidFill>
              </a:rPr>
              <a:t>Went to school in Moshultamåla 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sv">
                <a:solidFill>
                  <a:srgbClr val="FFFFFF"/>
                </a:solidFill>
              </a:rPr>
              <a:t>Family was very poor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72" name="Google Shape;72;p14" descr="Bildresultat för karta småland"/>
          <p:cNvPicPr preferRelativeResize="0"/>
          <p:nvPr/>
        </p:nvPicPr>
        <p:blipFill rotWithShape="1">
          <a:blip r:embed="rId3">
            <a:alphaModFix/>
          </a:blip>
          <a:srcRect t="-2240" b="2240"/>
          <a:stretch/>
        </p:blipFill>
        <p:spPr>
          <a:xfrm>
            <a:off x="5460400" y="1802150"/>
            <a:ext cx="3367150" cy="32512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4"/>
          <p:cNvSpPr/>
          <p:nvPr/>
        </p:nvSpPr>
        <p:spPr>
          <a:xfrm rot="1367755">
            <a:off x="7097175" y="4226809"/>
            <a:ext cx="375533" cy="34204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4"/>
          <p:cNvSpPr txBox="1"/>
          <p:nvPr/>
        </p:nvSpPr>
        <p:spPr>
          <a:xfrm>
            <a:off x="6417675" y="3964675"/>
            <a:ext cx="1452600" cy="1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b="1"/>
              <a:t>Moshultamåla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Swedish emigration to USA mid 1850 - mid 1914</a:t>
            </a: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24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Sweden was a poor country with a high death rate               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v"/>
              <a:t>The emigration started around 1850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v"/>
              <a:t>Around 1,5 million Swedes (about 1/5 of                                                    Sweden's population) left, however some returned.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sv"/>
              <a:t>Left because of famine, religion, and because of the cheap land and freedom in USA                                                            </a:t>
            </a:r>
            <a:endParaRPr/>
          </a:p>
        </p:txBody>
      </p:sp>
      <p:pic>
        <p:nvPicPr>
          <p:cNvPr id="81" name="Google Shape;81;p15" descr="Bildresultat för svenska emigranter till amerika"/>
          <p:cNvPicPr preferRelativeResize="0"/>
          <p:nvPr/>
        </p:nvPicPr>
        <p:blipFill rotWithShape="1">
          <a:blip r:embed="rId3">
            <a:alphaModFix/>
          </a:blip>
          <a:srcRect l="-30432" t="-29284" r="9572" b="8423"/>
          <a:stretch/>
        </p:blipFill>
        <p:spPr>
          <a:xfrm>
            <a:off x="4621200" y="-419525"/>
            <a:ext cx="4218450" cy="389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Utvandrarna</a:t>
            </a:r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387900" y="1263875"/>
            <a:ext cx="8368200" cy="187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The book series Utvandrarna (the Emigrants), Invandrarna (the Immigrants), Nybyggarna (the Settlers), Sista brevet till Sverige (The Last Letter to Sweden)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v"/>
              <a:t>The first book Utvandrarna published in 1949 (adapted to a film in 1971) is about                                  Karl-Oskar and Kristina deciding to move to America and their voyage across the Atlantic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8" name="Google Shape;88;p16" descr="Bildresultat för utvandrarna bok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29871" y="2780825"/>
            <a:ext cx="1426229" cy="229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74500" y="2780825"/>
            <a:ext cx="1714500" cy="229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The Musical “Kristina from Duvemåla”</a:t>
            </a:r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sv"/>
              <a:t>Based on “Utvandrarna”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9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Gold Can Turn to Sand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Musical: Kristina  from Duvemåla</a:t>
            </a:r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1"/>
          </p:nvPr>
        </p:nvSpPr>
        <p:spPr>
          <a:xfrm>
            <a:off x="387900" y="1280925"/>
            <a:ext cx="8368200" cy="328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u="sng">
                <a:solidFill>
                  <a:schemeClr val="hlink"/>
                </a:solidFill>
                <a:hlinkClick r:id="rId3"/>
              </a:rPr>
              <a:t>https://www.youtube.com/watch?v=cIaf9fvCJ4Y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2" name="Google Shape;10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6200" y="2181575"/>
            <a:ext cx="4876800" cy="296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Bildspel på skärmen (16:9)</PresentationFormat>
  <Paragraphs>32</Paragraphs>
  <Slides>6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Roboto Slab</vt:lpstr>
      <vt:lpstr>Roboto</vt:lpstr>
      <vt:lpstr>Marina</vt:lpstr>
      <vt:lpstr>Vilhelm Moberg</vt:lpstr>
      <vt:lpstr>Childhood/early life</vt:lpstr>
      <vt:lpstr>Swedish emigration to USA mid 1850 - mid 1914</vt:lpstr>
      <vt:lpstr>Utvandrarna</vt:lpstr>
      <vt:lpstr>The Musical “Kristina from Duvemåla”</vt:lpstr>
      <vt:lpstr>Gold Can Turn to Sand Musical: Kristina  from Duvemåla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Vilhelm Moberg</dc:title>
  <dc:creator>Marten Barbara</dc:creator>
  <cp:lastModifiedBy>Marten Barbara</cp:lastModifiedBy>
  <cp:revision>1</cp:revision>
  <dcterms:modified xsi:type="dcterms:W3CDTF">2019-02-01T09:12:51Z</dcterms:modified>
</cp:coreProperties>
</file>