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2" r:id="rId6"/>
    <p:sldId id="263" r:id="rId7"/>
    <p:sldId id="264" r:id="rId8"/>
    <p:sldId id="261" r:id="rId9"/>
    <p:sldId id="265" r:id="rId10"/>
    <p:sldId id="267" r:id="rId11"/>
    <p:sldId id="268" r:id="rId12"/>
    <p:sldId id="269" r:id="rId13"/>
    <p:sldId id="270" r:id="rId14"/>
    <p:sldId id="271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03DB580-CC93-48F2-98D0-2DA5FA2E18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5E5E30B6-ADEF-4C50-95BD-E97A0A21E0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5D661C12-7027-4C45-B1BA-3206FC69F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9B8C7-EC15-468A-9747-ABA4EC0D9E8A}" type="datetimeFigureOut">
              <a:rPr lang="de-AT" smtClean="0"/>
              <a:t>11.02.2019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8AEADFC5-7EC7-4B14-B77F-B3A6A0DAE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FBC00593-B7FD-49E4-8FED-B2092480E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CF567-C7B9-4D27-9C88-FCD0E48091C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01864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43011E0-93BC-4FD5-86C1-AD7518E8D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xmlns="" id="{5DDAF46D-D6DB-48CC-B9DA-DD6822A024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083AABD2-D36D-432A-ABB9-3F25186BC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9B8C7-EC15-468A-9747-ABA4EC0D9E8A}" type="datetimeFigureOut">
              <a:rPr lang="de-AT" smtClean="0"/>
              <a:t>11.02.2019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F83415C6-35DF-44E1-86B7-AC74B8E84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B86C26B7-1E65-454E-9739-7CA2AF010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CF567-C7B9-4D27-9C88-FCD0E48091C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98592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xmlns="" id="{61DEBDCF-D654-482C-98D8-15D2004030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xmlns="" id="{862F5BDB-D5D6-4E91-990C-C51B48C23F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C2532BA0-54F0-4575-83C1-A8303E378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9B8C7-EC15-468A-9747-ABA4EC0D9E8A}" type="datetimeFigureOut">
              <a:rPr lang="de-AT" smtClean="0"/>
              <a:t>11.02.2019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270FD08B-75D9-4D79-8BEC-C116F6A48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4F3E998A-C020-4172-9E15-EF36DE960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CF567-C7B9-4D27-9C88-FCD0E48091C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43925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77B81A72-5378-4765-A807-CD2830384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B42C6A47-33E5-47B1-8ADD-8B49F98E6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8E2534DC-245D-4456-A8B5-A79FCA751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9B8C7-EC15-468A-9747-ABA4EC0D9E8A}" type="datetimeFigureOut">
              <a:rPr lang="de-AT" smtClean="0"/>
              <a:t>11.02.2019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AB87E972-0F38-4C84-B56C-A2E80E666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A0B5BD06-867B-4B15-9C1E-1E1D528A2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CF567-C7B9-4D27-9C88-FCD0E48091C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60251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2BD5424-B228-4F37-B1B3-CE18AC555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09D6C3FB-93C4-4B02-B53D-C62CC40C39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2D46D9DC-279C-4330-AADA-9315FA415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9B8C7-EC15-468A-9747-ABA4EC0D9E8A}" type="datetimeFigureOut">
              <a:rPr lang="de-AT" smtClean="0"/>
              <a:t>11.02.2019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5E80EABE-63D2-464D-878D-B7499C48B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10D32BA3-7342-48A0-8D6A-F200EBA34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CF567-C7B9-4D27-9C88-FCD0E48091C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47645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F8DBB2D-58C5-427A-816F-20CC338C8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6B157451-99A7-41B9-8AFD-CBCB55ACD2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8DC378D5-44B3-4A76-A98C-B26E4221CD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1F3C279E-E384-467B-A44C-1E9F5F1B1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9B8C7-EC15-468A-9747-ABA4EC0D9E8A}" type="datetimeFigureOut">
              <a:rPr lang="de-AT" smtClean="0"/>
              <a:t>11.02.2019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750B5EE1-7498-48C7-96B8-E66C79231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DF1E026D-6D67-42B2-8867-DC5263035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CF567-C7B9-4D27-9C88-FCD0E48091C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0895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8DDCC732-645B-4EA5-835D-853F0C03A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DB0FFAC0-D1B9-4E8C-854D-CEB01FB98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A8708C7B-C67A-4701-95C3-BD836724A0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xmlns="" id="{F536A02F-380E-480A-961E-CE7E3E780F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xmlns="" id="{063C636A-01A2-43F4-B153-B919E19968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xmlns="" id="{739C4014-ECA3-494D-B1E6-3164875E2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9B8C7-EC15-468A-9747-ABA4EC0D9E8A}" type="datetimeFigureOut">
              <a:rPr lang="de-AT" smtClean="0"/>
              <a:t>11.02.2019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xmlns="" id="{7EC2ECD9-3F14-4DEC-840E-323E56F40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xmlns="" id="{043994AA-A0B3-4D7B-A3E8-A448F6016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CF567-C7B9-4D27-9C88-FCD0E48091C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03854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87F813B7-9561-4C47-8451-3A5F02BBC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xmlns="" id="{6D47D4C2-3408-46D2-B7FE-A4A3391B3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9B8C7-EC15-468A-9747-ABA4EC0D9E8A}" type="datetimeFigureOut">
              <a:rPr lang="de-AT" smtClean="0"/>
              <a:t>11.02.2019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0020B6FB-8884-447C-A4E6-7AFF6826B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1A25A7A1-97D0-46BE-85BD-96FEB3296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CF567-C7B9-4D27-9C88-FCD0E48091C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87165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xmlns="" id="{537C0498-4E7A-4E95-9F3F-35FF7CCE5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9B8C7-EC15-468A-9747-ABA4EC0D9E8A}" type="datetimeFigureOut">
              <a:rPr lang="de-AT" smtClean="0"/>
              <a:t>11.02.2019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15A105B6-2CD2-4D74-96E1-69D111E3B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7EE70C59-FC28-4476-A3C8-E3A05BC60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CF567-C7B9-4D27-9C88-FCD0E48091C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83056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372844D-A647-434A-90DB-91F6E6C61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2DF5B6CC-5552-451B-8B5C-FAC1A541A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B9077202-9202-41A6-86A3-B410704853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93FDD8C6-BDD5-4785-8B1B-273DDA8CC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9B8C7-EC15-468A-9747-ABA4EC0D9E8A}" type="datetimeFigureOut">
              <a:rPr lang="de-AT" smtClean="0"/>
              <a:t>11.02.2019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A5B51C27-F9AF-4DED-8D02-74D6BF2FC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8058992D-3581-40F4-A58D-3C8FD2596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CF567-C7B9-4D27-9C88-FCD0E48091C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01036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09D33B03-4ACA-4D0D-B1F4-DC0B2A509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xmlns="" id="{AD10A248-10FA-4F8F-9457-E9D2D9269C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52DFE045-53B3-42B5-9FB5-D3107E23D0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E99B74AE-51BD-419E-B3C7-261AC9933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9B8C7-EC15-468A-9747-ABA4EC0D9E8A}" type="datetimeFigureOut">
              <a:rPr lang="de-AT" smtClean="0"/>
              <a:t>11.02.2019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B0C94BCF-1914-4191-85EA-8B46AF310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5120142D-8BFB-46DB-8FFF-ABD8E1746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CF567-C7B9-4D27-9C88-FCD0E48091C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19254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xmlns="" id="{11D158F4-BAA4-4790-AA9D-798DB0F42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D0C39CE2-4B10-4FC7-BC02-1D3DFDBBB6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1D0EB327-1D5B-44ED-AC32-07B92119B9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99B8C7-EC15-468A-9747-ABA4EC0D9E8A}" type="datetimeFigureOut">
              <a:rPr lang="de-AT" smtClean="0"/>
              <a:t>11.02.2019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3519F81D-E8FC-422A-8908-C75C33D0CE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2396CF88-32AD-4E99-9BD7-6C6739A7F0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CF567-C7B9-4D27-9C88-FCD0E48091CC}" type="slidenum">
              <a:rPr lang="de-AT" smtClean="0"/>
              <a:t>‹Nr.›</a:t>
            </a:fld>
            <a:endParaRPr lang="de-AT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4BD56AC2-A41D-4392-A048-6575F94F807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787518" y="230188"/>
            <a:ext cx="1132564" cy="75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651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728B452-4E9A-4BDF-84E5-55733408E8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sz="8800" b="1" dirty="0">
                <a:latin typeface="+mn-lt"/>
              </a:rPr>
              <a:t>Austria</a:t>
            </a:r>
            <a:endParaRPr lang="de-AT" sz="8800" b="1" dirty="0">
              <a:latin typeface="+mn-lt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C841C54E-BB79-49E8-A156-DDC28D9DA3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335206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6">
            <a:extLst>
              <a:ext uri="{FF2B5EF4-FFF2-40B4-BE49-F238E27FC236}">
                <a16:creationId xmlns:a16="http://schemas.microsoft.com/office/drawing/2014/main" xmlns="" id="{9228552E-C8B1-4A80-8448-0787CE0FC7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Ein Bild, das Berg, Zug, Gebäude, Natur enthält.&#10;&#10;Automatisch generierte Beschreibung">
            <a:extLst>
              <a:ext uri="{FF2B5EF4-FFF2-40B4-BE49-F238E27FC236}">
                <a16:creationId xmlns:a16="http://schemas.microsoft.com/office/drawing/2014/main" xmlns="" id="{59D7539F-458F-4520-B832-8109864230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17CCF3AC-9A1E-46EC-BAE3-1D9EFD03A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FFFFFF"/>
                </a:solidFill>
                <a:latin typeface="+mn-lt"/>
              </a:rPr>
              <a:t>Die </a:t>
            </a:r>
            <a:r>
              <a:rPr lang="en-GB" b="1" dirty="0" err="1">
                <a:solidFill>
                  <a:srgbClr val="FFFFFF"/>
                </a:solidFill>
                <a:latin typeface="+mn-lt"/>
              </a:rPr>
              <a:t>Festung</a:t>
            </a:r>
            <a:endParaRPr lang="en-GB" b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1F608C61-F91F-41AB-A22D-E0ECF3567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“</a:t>
            </a:r>
            <a:r>
              <a:rPr lang="en-GB" dirty="0" err="1">
                <a:solidFill>
                  <a:srgbClr val="FFFFFF"/>
                </a:solidFill>
              </a:rPr>
              <a:t>Wahrzeichen</a:t>
            </a:r>
            <a:r>
              <a:rPr lang="en-GB" dirty="0">
                <a:solidFill>
                  <a:srgbClr val="FFFFFF"/>
                </a:solidFill>
              </a:rPr>
              <a:t>” </a:t>
            </a:r>
            <a:r>
              <a:rPr lang="en-GB" dirty="0" err="1">
                <a:solidFill>
                  <a:srgbClr val="FFFFFF"/>
                </a:solidFill>
              </a:rPr>
              <a:t>Kufsteins</a:t>
            </a:r>
            <a:endParaRPr lang="en-GB" dirty="0">
              <a:solidFill>
                <a:srgbClr val="FFFFFF"/>
              </a:solidFill>
            </a:endParaRPr>
          </a:p>
          <a:p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159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8D9C701-CAAE-4D6D-B4E5-F2A64B06C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en-GB" b="1" dirty="0" err="1">
                <a:latin typeface="+mn-lt"/>
              </a:rPr>
              <a:t>Kufstein</a:t>
            </a:r>
            <a:r>
              <a:rPr lang="en-GB" b="1" dirty="0">
                <a:latin typeface="+mn-lt"/>
              </a:rPr>
              <a:t> Unlimited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xmlns="" id="{A3FCEC21-D31A-4F8D-84BB-34161FA1CD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542" y="2279018"/>
            <a:ext cx="5314543" cy="3375920"/>
          </a:xfrm>
        </p:spPr>
        <p:txBody>
          <a:bodyPr anchor="t">
            <a:normAutofit/>
          </a:bodyPr>
          <a:lstStyle/>
          <a:p>
            <a:r>
              <a:rPr lang="en-US" sz="2400" dirty="0"/>
              <a:t>Festival </a:t>
            </a:r>
            <a:r>
              <a:rPr lang="en-US" sz="2400" dirty="0" err="1"/>
              <a:t>für</a:t>
            </a:r>
            <a:r>
              <a:rPr lang="en-US" sz="2400" dirty="0"/>
              <a:t> 3 </a:t>
            </a:r>
            <a:r>
              <a:rPr lang="en-US" sz="2400" dirty="0" err="1"/>
              <a:t>Tage</a:t>
            </a:r>
            <a:r>
              <a:rPr lang="en-US" sz="2400" dirty="0"/>
              <a:t> in der </a:t>
            </a:r>
            <a:r>
              <a:rPr lang="en-US" sz="2400" dirty="0" err="1"/>
              <a:t>ganzen</a:t>
            </a:r>
            <a:r>
              <a:rPr lang="en-US" sz="2400" dirty="0"/>
              <a:t> </a:t>
            </a:r>
            <a:r>
              <a:rPr lang="en-US" sz="2400" dirty="0" err="1"/>
              <a:t>Stadt</a:t>
            </a:r>
            <a:endParaRPr lang="en-US" sz="2400" dirty="0"/>
          </a:p>
          <a:p>
            <a:r>
              <a:rPr lang="en-US" sz="2400" dirty="0" err="1"/>
              <a:t>Über</a:t>
            </a:r>
            <a:r>
              <a:rPr lang="en-US" sz="2400" dirty="0"/>
              <a:t> 50 Bands</a:t>
            </a:r>
          </a:p>
          <a:p>
            <a:r>
              <a:rPr lang="en-US" sz="2400" dirty="0" err="1"/>
              <a:t>Über</a:t>
            </a:r>
            <a:r>
              <a:rPr lang="en-US" sz="2400" dirty="0"/>
              <a:t> 10 </a:t>
            </a:r>
            <a:r>
              <a:rPr lang="en-US" sz="2400" dirty="0" err="1"/>
              <a:t>Bühnen</a:t>
            </a:r>
            <a:r>
              <a:rPr lang="en-US" sz="2400" dirty="0"/>
              <a:t> </a:t>
            </a:r>
          </a:p>
          <a:p>
            <a:endParaRPr lang="en-US" sz="2400" dirty="0"/>
          </a:p>
          <a:p>
            <a:r>
              <a:rPr lang="en-US" sz="2400" dirty="0"/>
              <a:t>Mark Forster </a:t>
            </a:r>
          </a:p>
          <a:p>
            <a:r>
              <a:rPr lang="en-US" sz="2400" dirty="0"/>
              <a:t>Lena Meyer-</a:t>
            </a:r>
            <a:r>
              <a:rPr lang="en-US" sz="2400" dirty="0" err="1"/>
              <a:t>Landrut</a:t>
            </a:r>
            <a:endParaRPr lang="en-US" sz="2400" dirty="0"/>
          </a:p>
          <a:p>
            <a:r>
              <a:rPr lang="en-US" sz="2400" dirty="0" err="1"/>
              <a:t>BossHoss</a:t>
            </a:r>
            <a:endParaRPr lang="en-US" sz="24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CF62D2A7-8207-488C-9F46-316BA81A16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nhaltsplatzhalter 4">
            <a:extLst>
              <a:ext uri="{FF2B5EF4-FFF2-40B4-BE49-F238E27FC236}">
                <a16:creationId xmlns:a16="http://schemas.microsoft.com/office/drawing/2014/main" xmlns="" id="{7E925685-EEA3-42C3-870B-4B1768219F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4" r="9259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023201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9228552E-C8B1-4A80-8448-0787CE0FC7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nhaltsplatzhalter 4" descr="Ein Bild, das draußen, Wasser, Himmel enthält.&#10;&#10;Automatisch generierte Beschreibung">
            <a:extLst>
              <a:ext uri="{FF2B5EF4-FFF2-40B4-BE49-F238E27FC236}">
                <a16:creationId xmlns:a16="http://schemas.microsoft.com/office/drawing/2014/main" xmlns="" id="{E87A2708-4AE3-402F-9142-5945458B93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49" b="9109"/>
          <a:stretch/>
        </p:blipFill>
        <p:spPr>
          <a:xfrm>
            <a:off x="0" y="0"/>
            <a:ext cx="12192000" cy="685799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xmlns="" id="{1688CD64-DB5C-436B-9998-DB0F2E2A8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+mn-lt"/>
              </a:rPr>
              <a:t>Der Inn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xmlns="" id="{7F5E8068-613D-44CB-BDB5-DFD430EFD0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de-AT" dirty="0">
                <a:solidFill>
                  <a:schemeClr val="bg1"/>
                </a:solidFill>
              </a:rPr>
              <a:t> 517 km lang</a:t>
            </a:r>
          </a:p>
          <a:p>
            <a:r>
              <a:rPr lang="de-AT" dirty="0">
                <a:solidFill>
                  <a:schemeClr val="bg1"/>
                </a:solidFill>
              </a:rPr>
              <a:t> durch die Schweiz, Österreich und Deutschland verlaufend</a:t>
            </a:r>
          </a:p>
          <a:p>
            <a:r>
              <a:rPr lang="de-AT" dirty="0">
                <a:solidFill>
                  <a:schemeClr val="bg1"/>
                </a:solidFill>
              </a:rPr>
              <a:t> rechter Nebenfluss der Donau.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6097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228552E-C8B1-4A80-8448-0787CE0FC7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nhaltsplatzhalter 4">
            <a:extLst>
              <a:ext uri="{FF2B5EF4-FFF2-40B4-BE49-F238E27FC236}">
                <a16:creationId xmlns:a16="http://schemas.microsoft.com/office/drawing/2014/main" xmlns="" id="{C030C042-DC80-4FEE-87AA-6B162E5CE1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5" b="1308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21CEDD6B-B8D7-43E0-BC8F-1AF773C07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b="1" dirty="0" err="1">
                <a:solidFill>
                  <a:schemeClr val="bg1"/>
                </a:solidFill>
                <a:latin typeface="+mn-lt"/>
              </a:rPr>
              <a:t>Römerhofgasse</a:t>
            </a:r>
            <a:r>
              <a:rPr lang="en-GB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xmlns="" id="{E53FADF1-F79D-4861-A442-C75553CF32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Älteste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Straße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Kufsteins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9670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1255F7C-898E-4F0D-BFF3-D078B63B0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en-GB" b="1" dirty="0">
                <a:latin typeface="+mn-lt"/>
              </a:rPr>
              <a:t>Riedel </a:t>
            </a:r>
            <a:r>
              <a:rPr lang="en-GB" b="1" dirty="0" err="1">
                <a:latin typeface="+mn-lt"/>
              </a:rPr>
              <a:t>Glas</a:t>
            </a:r>
            <a:r>
              <a:rPr lang="en-GB" b="1" dirty="0">
                <a:latin typeface="+mn-lt"/>
              </a:rPr>
              <a:t> </a:t>
            </a:r>
          </a:p>
        </p:txBody>
      </p:sp>
      <p:pic>
        <p:nvPicPr>
          <p:cNvPr id="5" name="Inhaltsplatzhalter 4" descr="Ein Bild, das Sportwettkampf, Sport enthält.&#10;&#10;Automatisch generierte Beschreibung">
            <a:extLst>
              <a:ext uri="{FF2B5EF4-FFF2-40B4-BE49-F238E27FC236}">
                <a16:creationId xmlns:a16="http://schemas.microsoft.com/office/drawing/2014/main" xmlns="" id="{AFFF93AC-915A-47AE-BCD1-5AFEF30D1B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2918131"/>
            <a:ext cx="4085812" cy="2437868"/>
          </a:xfrm>
        </p:spPr>
      </p:pic>
      <p:sp>
        <p:nvSpPr>
          <p:cNvPr id="71" name="Freeform: Shape 70">
            <a:extLst>
              <a:ext uri="{FF2B5EF4-FFF2-40B4-BE49-F238E27FC236}">
                <a16:creationId xmlns:a16="http://schemas.microsoft.com/office/drawing/2014/main" xmlns="" id="{CF62D2A7-8207-488C-9F46-316BA81A16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Bildergebnis für kufstein">
            <a:extLst>
              <a:ext uri="{FF2B5EF4-FFF2-40B4-BE49-F238E27FC236}">
                <a16:creationId xmlns:a16="http://schemas.microsoft.com/office/drawing/2014/main" xmlns="" id="{EA72D6C2-47C3-43D2-ACB6-13EE439C4D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9" r="18949" b="-1"/>
          <a:stretch/>
        </p:blipFill>
        <p:spPr bwMode="auto"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5854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5EDDA53C-3AB6-426D-91F5-0840A2958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4144" y="2768220"/>
            <a:ext cx="6247856" cy="408978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A0C59812-0C4E-45FB-A9DC-061C8994D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5773"/>
            <a:ext cx="1785937" cy="292745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6EAE7CFE-2CA0-4FFA-BD78-C081F8E0F8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774" y="106017"/>
            <a:ext cx="6228522" cy="1855305"/>
          </a:xfrm>
        </p:spPr>
        <p:txBody>
          <a:bodyPr>
            <a:normAutofit fontScale="90000"/>
          </a:bodyPr>
          <a:lstStyle/>
          <a:p>
            <a:r>
              <a:rPr lang="de-DE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		</a:t>
            </a:r>
            <a:r>
              <a:rPr lang="de-DE" sz="8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Our</a:t>
            </a:r>
            <a:r>
              <a:rPr lang="de-DE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de-DE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School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17420E00-47AE-458E-9E47-D1C8EEF881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143158"/>
            <a:ext cx="9144000" cy="4025822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de-DE" sz="3100" u="sng" dirty="0" smtClean="0"/>
              <a:t>Bundesgymnasium</a:t>
            </a:r>
            <a:r>
              <a:rPr lang="de-DE" sz="3100" u="sng" dirty="0"/>
              <a:t>/ Bundesrealgymnasium Kufstein</a:t>
            </a:r>
          </a:p>
          <a:p>
            <a:pPr marL="342900" indent="-342900" algn="l">
              <a:buFontTx/>
              <a:buChar char="-"/>
            </a:pPr>
            <a:r>
              <a:rPr lang="de-DE" sz="3100" dirty="0" err="1" smtClean="0"/>
              <a:t>Founded</a:t>
            </a:r>
            <a:r>
              <a:rPr lang="de-DE" sz="3100" dirty="0" smtClean="0"/>
              <a:t> in </a:t>
            </a:r>
            <a:r>
              <a:rPr lang="de-DE" sz="3100" dirty="0"/>
              <a:t>1907</a:t>
            </a:r>
          </a:p>
          <a:p>
            <a:pPr marL="342900" indent="-342900" algn="l">
              <a:buFontTx/>
              <a:buChar char="-"/>
            </a:pPr>
            <a:r>
              <a:rPr lang="de-DE" sz="3100" dirty="0" smtClean="0"/>
              <a:t>Headmistress: </a:t>
            </a:r>
            <a:r>
              <a:rPr lang="de-DE" sz="3100" dirty="0"/>
              <a:t>Ellen Sieberer</a:t>
            </a:r>
          </a:p>
          <a:p>
            <a:pPr marL="342900" indent="-342900" algn="l">
              <a:buFontTx/>
              <a:buChar char="-"/>
            </a:pPr>
            <a:r>
              <a:rPr lang="de-DE" sz="3100" dirty="0" smtClean="0"/>
              <a:t>83 </a:t>
            </a:r>
            <a:r>
              <a:rPr lang="de-DE" sz="3100" dirty="0" err="1"/>
              <a:t>teachers</a:t>
            </a:r>
            <a:endParaRPr lang="de-DE" sz="3100" dirty="0"/>
          </a:p>
          <a:p>
            <a:pPr marL="342900" indent="-342900" algn="l">
              <a:buFontTx/>
              <a:buChar char="-"/>
            </a:pPr>
            <a:r>
              <a:rPr lang="de-DE" sz="3100" dirty="0" smtClean="0"/>
              <a:t>736 </a:t>
            </a:r>
            <a:r>
              <a:rPr lang="de-DE" sz="3100" dirty="0" err="1" smtClean="0"/>
              <a:t>students</a:t>
            </a:r>
            <a:endParaRPr lang="de-DE" sz="3100" dirty="0"/>
          </a:p>
          <a:p>
            <a:pPr marL="342900" indent="-342900" algn="l">
              <a:buFontTx/>
              <a:buChar char="-"/>
            </a:pPr>
            <a:r>
              <a:rPr lang="de-DE" sz="3100" dirty="0"/>
              <a:t>Eight </a:t>
            </a:r>
            <a:r>
              <a:rPr lang="de-DE" sz="3100" dirty="0" err="1"/>
              <a:t>school</a:t>
            </a:r>
            <a:r>
              <a:rPr lang="de-DE" sz="3100" dirty="0"/>
              <a:t> </a:t>
            </a:r>
            <a:r>
              <a:rPr lang="de-DE" sz="3100" dirty="0" err="1"/>
              <a:t>levels</a:t>
            </a:r>
            <a:r>
              <a:rPr lang="de-DE" sz="3100" dirty="0"/>
              <a:t> </a:t>
            </a:r>
          </a:p>
          <a:p>
            <a:pPr marL="342900" indent="-342900" algn="l">
              <a:buFontTx/>
              <a:buChar char="-"/>
            </a:pPr>
            <a:r>
              <a:rPr lang="de-DE" sz="3100" dirty="0" err="1"/>
              <a:t>Two</a:t>
            </a:r>
            <a:r>
              <a:rPr lang="de-DE" sz="3100" dirty="0"/>
              <a:t> </a:t>
            </a:r>
            <a:r>
              <a:rPr lang="de-DE" sz="3100" dirty="0" err="1"/>
              <a:t>educational</a:t>
            </a:r>
            <a:r>
              <a:rPr lang="de-DE" sz="3100" dirty="0"/>
              <a:t> </a:t>
            </a:r>
            <a:r>
              <a:rPr lang="de-DE" sz="3100" dirty="0" err="1"/>
              <a:t>branches</a:t>
            </a:r>
            <a:r>
              <a:rPr lang="de-DE" sz="3100" dirty="0"/>
              <a:t> </a:t>
            </a:r>
            <a:r>
              <a:rPr lang="de-DE" sz="3100" dirty="0" smtClean="0"/>
              <a:t/>
            </a:r>
            <a:br>
              <a:rPr lang="de-DE" sz="3100" dirty="0" smtClean="0"/>
            </a:br>
            <a:r>
              <a:rPr lang="de-DE" sz="3100" dirty="0" smtClean="0"/>
              <a:t>(</a:t>
            </a:r>
            <a:r>
              <a:rPr lang="de-DE" sz="3100" dirty="0" err="1"/>
              <a:t>Linguistic</a:t>
            </a:r>
            <a:r>
              <a:rPr lang="de-DE" sz="3100" dirty="0"/>
              <a:t> &amp; Scientific)</a:t>
            </a:r>
          </a:p>
          <a:p>
            <a:pPr marL="342900" indent="-342900" algn="l">
              <a:buFontTx/>
              <a:buChar char="-"/>
            </a:pPr>
            <a:r>
              <a:rPr lang="de-DE" sz="3100" dirty="0" err="1"/>
              <a:t>Languages</a:t>
            </a:r>
            <a:r>
              <a:rPr lang="de-DE" sz="3100" dirty="0"/>
              <a:t>: German, </a:t>
            </a:r>
            <a:r>
              <a:rPr lang="de-DE" sz="3100" dirty="0" err="1"/>
              <a:t>Italian</a:t>
            </a:r>
            <a:r>
              <a:rPr lang="de-DE" sz="3100" dirty="0"/>
              <a:t>, </a:t>
            </a:r>
            <a:r>
              <a:rPr lang="de-DE" sz="3100" dirty="0" smtClean="0"/>
              <a:t/>
            </a:r>
            <a:br>
              <a:rPr lang="de-DE" sz="3100" dirty="0" smtClean="0"/>
            </a:br>
            <a:r>
              <a:rPr lang="de-DE" sz="3100" dirty="0" err="1" smtClean="0"/>
              <a:t>Spanish</a:t>
            </a:r>
            <a:r>
              <a:rPr lang="de-DE" sz="3100" dirty="0"/>
              <a:t>, French, </a:t>
            </a:r>
            <a:r>
              <a:rPr lang="de-DE" sz="3100" dirty="0" err="1"/>
              <a:t>Latin</a:t>
            </a:r>
            <a:r>
              <a:rPr lang="de-DE" sz="3100" dirty="0"/>
              <a:t>, English</a:t>
            </a:r>
          </a:p>
          <a:p>
            <a:pPr algn="l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649295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836E4C01-520F-46E6-B16D-9FFAD5E82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OURSChool</a:t>
            </a:r>
            <a:endParaRPr lang="de-DE" dirty="0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xmlns="" id="{83C38E86-F9D7-45AA-B7D3-D10CE95167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6725" y="365124"/>
            <a:ext cx="4967288" cy="331152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E81831A0-DA3F-4645-ACF3-7A3A87C9D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0519" y="1565912"/>
            <a:ext cx="5304756" cy="476869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EF882421-C997-4576-9EF0-13D2C2238D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126" y="3950260"/>
            <a:ext cx="4505325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7229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b="1" dirty="0" smtClean="0"/>
              <a:t>Emily Simmer</a:t>
            </a:r>
            <a:endParaRPr lang="de-AT" b="1" dirty="0"/>
          </a:p>
        </p:txBody>
      </p:sp>
      <p:pic>
        <p:nvPicPr>
          <p:cNvPr id="8" name="Inhaltsplatzhalter 7" descr="Ein Bild, das draußen, Gras, Baum, sitzend enthält.&#10;&#10;Automatisch generierte Beschreibung">
            <a:extLst>
              <a:ext uri="{FF2B5EF4-FFF2-40B4-BE49-F238E27FC236}">
                <a16:creationId xmlns="" xmlns:a16="http://schemas.microsoft.com/office/drawing/2014/main" id="{1FF61B97-8B17-4DEA-AE8B-34EF26BE36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00" r="1" b="1"/>
          <a:stretch/>
        </p:blipFill>
        <p:spPr>
          <a:xfrm>
            <a:off x="110816" y="1902898"/>
            <a:ext cx="4371834" cy="4351338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4649272" y="2413338"/>
            <a:ext cx="619473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3200" dirty="0"/>
              <a:t>07.03. , 15 </a:t>
            </a:r>
            <a:r>
              <a:rPr lang="en-US" sz="3200" dirty="0" err="1"/>
              <a:t>Jahre</a:t>
            </a:r>
            <a:r>
              <a:rPr lang="en-US" sz="3200" dirty="0"/>
              <a:t>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200" dirty="0"/>
              <a:t>Kufstein, Tirol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32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200" b="1" dirty="0" err="1"/>
              <a:t>Hobbys</a:t>
            </a:r>
            <a:r>
              <a:rPr lang="en-US" sz="3200" b="1" dirty="0"/>
              <a:t>: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200" dirty="0"/>
              <a:t>Mein Hund, Ida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200" dirty="0" err="1"/>
              <a:t>Teakwon</a:t>
            </a:r>
            <a:r>
              <a:rPr lang="en-US" sz="3200" dirty="0"/>
              <a:t>-Do, </a:t>
            </a:r>
            <a:r>
              <a:rPr lang="en-US" sz="3200" dirty="0" err="1"/>
              <a:t>Tanzen</a:t>
            </a:r>
            <a:r>
              <a:rPr lang="en-US" sz="3200" dirty="0"/>
              <a:t>, </a:t>
            </a:r>
            <a:r>
              <a:rPr lang="en-US" sz="3200" dirty="0" err="1"/>
              <a:t>Schwimmen</a:t>
            </a:r>
            <a:endParaRPr lang="en-US" sz="32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200" dirty="0" err="1"/>
              <a:t>Zeit</a:t>
            </a:r>
            <a:r>
              <a:rPr lang="en-US" sz="3200" dirty="0"/>
              <a:t> </a:t>
            </a:r>
            <a:r>
              <a:rPr lang="en-US" sz="3200" dirty="0" err="1"/>
              <a:t>mit</a:t>
            </a:r>
            <a:r>
              <a:rPr lang="en-US" sz="3200" dirty="0"/>
              <a:t> </a:t>
            </a:r>
            <a:r>
              <a:rPr lang="en-US" sz="3200" dirty="0" err="1"/>
              <a:t>Feunden</a:t>
            </a:r>
            <a:r>
              <a:rPr lang="en-US" sz="3200" dirty="0"/>
              <a:t> </a:t>
            </a:r>
            <a:r>
              <a:rPr lang="en-US" sz="3200" dirty="0" err="1"/>
              <a:t>verbringen</a:t>
            </a:r>
            <a:endParaRPr lang="en-US" sz="3200" dirty="0"/>
          </a:p>
        </p:txBody>
      </p:sp>
      <p:pic>
        <p:nvPicPr>
          <p:cNvPr id="10" name="Inhaltsplatzhalter 20" descr="Ein Bild, das Person, darstellend, drinnen, sitzend enthält.&#10;&#10;Automatisch generierte Beschreibung">
            <a:extLst>
              <a:ext uri="{FF2B5EF4-FFF2-40B4-BE49-F238E27FC236}">
                <a16:creationId xmlns="" xmlns:a16="http://schemas.microsoft.com/office/drawing/2014/main" id="{10AD4DBC-2623-4CA2-9968-BD965DF103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"/>
          <a:stretch/>
        </p:blipFill>
        <p:spPr>
          <a:xfrm>
            <a:off x="0" y="10"/>
            <a:ext cx="1219198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3593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b="1" dirty="0" smtClean="0"/>
              <a:t>Sandra Juffinger</a:t>
            </a:r>
            <a:endParaRPr lang="de-AT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de-AT" dirty="0"/>
              <a:t>Name: Sandra Juffinger</a:t>
            </a:r>
          </a:p>
          <a:p>
            <a:pPr>
              <a:lnSpc>
                <a:spcPct val="150000"/>
              </a:lnSpc>
            </a:pPr>
            <a:r>
              <a:rPr lang="de-AT" dirty="0"/>
              <a:t>Alter: 15 Jahre</a:t>
            </a:r>
          </a:p>
          <a:p>
            <a:pPr>
              <a:lnSpc>
                <a:spcPct val="150000"/>
              </a:lnSpc>
            </a:pPr>
            <a:r>
              <a:rPr lang="de-AT" dirty="0"/>
              <a:t>Geschwister: 2 Brüder</a:t>
            </a:r>
          </a:p>
          <a:p>
            <a:pPr>
              <a:lnSpc>
                <a:spcPct val="150000"/>
              </a:lnSpc>
            </a:pPr>
            <a:r>
              <a:rPr lang="de-AT" dirty="0"/>
              <a:t>Wohnort: </a:t>
            </a:r>
            <a:r>
              <a:rPr lang="de-AT" dirty="0" err="1"/>
              <a:t>Hinterthiersee</a:t>
            </a:r>
            <a:endParaRPr lang="de-AT" dirty="0"/>
          </a:p>
          <a:p>
            <a:pPr>
              <a:lnSpc>
                <a:spcPct val="150000"/>
              </a:lnSpc>
            </a:pPr>
            <a:r>
              <a:rPr lang="de-AT" dirty="0"/>
              <a:t>Hobbies: Ski fahren, Klavier spielen, eislaufen, Moped fahren, lesen</a:t>
            </a:r>
          </a:p>
          <a:p>
            <a:endParaRPr lang="de-AT" dirty="0"/>
          </a:p>
        </p:txBody>
      </p:sp>
      <p:pic>
        <p:nvPicPr>
          <p:cNvPr id="4" name="Grafik 3">
            <a:extLst>
              <a:ext uri="{FF2B5EF4-FFF2-40B4-BE49-F238E27FC236}">
                <a16:creationId xmlns="" xmlns:a16="http://schemas.microsoft.com/office/drawing/2014/main" id="{2F7D5C87-8F0C-44F3-9268-9CA1980639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379" y="1252604"/>
            <a:ext cx="5044046" cy="378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8721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Mirjam Kronthaler</a:t>
            </a: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09.02.2003</a:t>
            </a:r>
          </a:p>
          <a:p>
            <a:r>
              <a:rPr lang="de-DE" dirty="0"/>
              <a:t> </a:t>
            </a:r>
            <a:r>
              <a:rPr lang="de-DE" dirty="0" err="1"/>
              <a:t>Niederndorf</a:t>
            </a:r>
            <a:r>
              <a:rPr lang="de-DE" dirty="0"/>
              <a:t> (Austria)</a:t>
            </a:r>
          </a:p>
          <a:p>
            <a:r>
              <a:rPr lang="de-DE" dirty="0"/>
              <a:t> Hobbies: Writing, Drawing, Anime</a:t>
            </a:r>
          </a:p>
          <a:p>
            <a:endParaRPr lang="de-AT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13BC9754-7623-42D7-8BC4-1C3A582452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225" y="1397358"/>
            <a:ext cx="4095481" cy="546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904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D15F110-3A98-4E83-A1BA-C23B6ABE4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0DD0AC57-08D3-4BB9-89E8-8E547DE59F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B26968AC-A680-4BF3-927D-5408D49A7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xmlns="" id="{69F0D3A9-8E7E-4FF4-AD63-C832B8AD7DF5}"/>
              </a:ext>
            </a:extLst>
          </p:cNvPr>
          <p:cNvSpPr/>
          <p:nvPr/>
        </p:nvSpPr>
        <p:spPr>
          <a:xfrm>
            <a:off x="0" y="6627168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AT" sz="900" dirty="0"/>
              <a:t>https://www.studentnewsdaily.com/wp-content/uploads/2017/10/austria-europe-map.jpg</a:t>
            </a:r>
          </a:p>
        </p:txBody>
      </p:sp>
    </p:spTree>
    <p:extLst>
      <p:ext uri="{BB962C8B-B14F-4D97-AF65-F5344CB8AC3E}">
        <p14:creationId xmlns:p14="http://schemas.microsoft.com/office/powerpoint/2010/main" val="28664992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Irina Berndl</a:t>
            </a:r>
            <a:b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05.11.2002</a:t>
            </a:r>
          </a:p>
          <a:p>
            <a:r>
              <a:rPr lang="de-DE" dirty="0" smtClean="0"/>
              <a:t>Kiefersfelden </a:t>
            </a:r>
            <a:r>
              <a:rPr lang="de-DE" dirty="0"/>
              <a:t>(Germany)</a:t>
            </a:r>
          </a:p>
          <a:p>
            <a:r>
              <a:rPr lang="de-DE" dirty="0" smtClean="0"/>
              <a:t>Hobbies</a:t>
            </a:r>
            <a:r>
              <a:rPr lang="de-DE" dirty="0"/>
              <a:t>: Tennis, Cross Country </a:t>
            </a:r>
            <a:r>
              <a:rPr lang="de-DE" dirty="0" err="1"/>
              <a:t>Skiing</a:t>
            </a:r>
            <a:r>
              <a:rPr lang="de-DE" dirty="0"/>
              <a:t>,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Meeting </a:t>
            </a:r>
            <a:r>
              <a:rPr lang="de-DE" dirty="0" err="1"/>
              <a:t>Friends</a:t>
            </a:r>
            <a:endParaRPr lang="de-DE" dirty="0"/>
          </a:p>
          <a:p>
            <a:endParaRPr lang="de-AT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3E8191FC-6457-4E54-92DA-B48FF5AE3A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713" y="1376383"/>
            <a:ext cx="5250287" cy="548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6870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cs typeface="Calibri" panose="020F0502020204030204" pitchFamily="34" charset="0"/>
              </a:rPr>
              <a:t>Leandra Kreisser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Favourite</a:t>
            </a:r>
            <a:r>
              <a:rPr lang="de-AT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AT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Activities</a:t>
            </a:r>
            <a:r>
              <a:rPr lang="de-AT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: </a:t>
            </a:r>
            <a:br>
              <a:rPr lang="de-AT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de-AT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singing</a:t>
            </a:r>
            <a:r>
              <a:rPr lang="de-AT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de-AT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dancing</a:t>
            </a:r>
            <a:r>
              <a:rPr lang="de-AT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de-AT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traveling</a:t>
            </a:r>
            <a:r>
              <a:rPr lang="de-AT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de-AT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drawing</a:t>
            </a:r>
            <a:r>
              <a:rPr lang="de-AT" dirty="0">
                <a:latin typeface="Calibri Light" panose="020F0302020204030204" pitchFamily="34" charset="0"/>
                <a:cs typeface="Calibri Light" panose="020F0302020204030204" pitchFamily="34" charset="0"/>
              </a:rPr>
              <a:t> and </a:t>
            </a:r>
            <a:r>
              <a:rPr lang="de-AT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taking</a:t>
            </a:r>
            <a:r>
              <a:rPr lang="de-AT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AT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pictures</a:t>
            </a:r>
            <a:r>
              <a:rPr lang="de-AT" dirty="0">
                <a:latin typeface="Calibri Light" panose="020F0302020204030204" pitchFamily="34" charset="0"/>
                <a:cs typeface="Calibri Light" panose="020F0302020204030204" pitchFamily="34" charset="0"/>
              </a:rPr>
              <a:t> and </a:t>
            </a:r>
            <a:r>
              <a:rPr lang="de-AT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meeting</a:t>
            </a:r>
            <a:r>
              <a:rPr lang="de-AT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AT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friends</a:t>
            </a:r>
            <a:endParaRPr lang="de-AT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de-AT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From</a:t>
            </a:r>
            <a:r>
              <a:rPr lang="de-AT" dirty="0">
                <a:latin typeface="Calibri Light" panose="020F0302020204030204" pitchFamily="34" charset="0"/>
                <a:cs typeface="Calibri Light" panose="020F0302020204030204" pitchFamily="34" charset="0"/>
              </a:rPr>
              <a:t> Bad Häring, Austria</a:t>
            </a:r>
          </a:p>
          <a:p>
            <a:r>
              <a:rPr lang="de-AT" dirty="0">
                <a:latin typeface="Calibri Light" panose="020F0302020204030204" pitchFamily="34" charset="0"/>
                <a:cs typeface="Calibri Light" panose="020F0302020204030204" pitchFamily="34" charset="0"/>
              </a:rPr>
              <a:t>15 </a:t>
            </a:r>
            <a:r>
              <a:rPr lang="de-AT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years</a:t>
            </a:r>
            <a:r>
              <a:rPr lang="de-AT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AT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old</a:t>
            </a:r>
            <a:endParaRPr lang="de-AT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de-AT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9E99EE58-4528-4718-A301-AADE13BAD0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5175"/>
          <a:stretch/>
        </p:blipFill>
        <p:spPr>
          <a:xfrm>
            <a:off x="9222650" y="4323658"/>
            <a:ext cx="1356509" cy="240595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E456521C-CD36-457B-81A7-080F35CA5C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35" b="9836"/>
          <a:stretch/>
        </p:blipFill>
        <p:spPr>
          <a:xfrm>
            <a:off x="5185655" y="4297503"/>
            <a:ext cx="1352159" cy="240595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1CDD6D32-1830-4817-A83D-226871DB4D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626" y="4297503"/>
            <a:ext cx="1353347" cy="240595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2DEEF83D-534F-45E8-99D7-F25D616FD8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4658" y="4816256"/>
            <a:ext cx="2405949" cy="135334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6B4BB549-78BD-477B-AB61-7153DDE90D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21354" y="4820030"/>
            <a:ext cx="2405950" cy="135334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D3615265-2C6F-47EF-AD69-15B5ED0F445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466" y="4297503"/>
            <a:ext cx="1353347" cy="240595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C8A71246-331E-40F2-A313-F9D3F90DB6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306" y="4289952"/>
            <a:ext cx="1353350" cy="240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7318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Amelie Kapfinger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>
                <a:latin typeface="Calibri Light" panose="020F0302020204030204" pitchFamily="34" charset="0"/>
                <a:cs typeface="Calibri Light" panose="020F0302020204030204" pitchFamily="34" charset="0"/>
              </a:rPr>
              <a:t>Kufstein</a:t>
            </a:r>
          </a:p>
          <a:p>
            <a:r>
              <a:rPr lang="de-AT" dirty="0">
                <a:latin typeface="Calibri Light" panose="020F0302020204030204" pitchFamily="34" charset="0"/>
                <a:cs typeface="Calibri Light" panose="020F0302020204030204" pitchFamily="34" charset="0"/>
              </a:rPr>
              <a:t>15 </a:t>
            </a:r>
            <a:r>
              <a:rPr lang="de-AT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years</a:t>
            </a:r>
            <a:r>
              <a:rPr lang="de-AT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AT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old</a:t>
            </a:r>
            <a:endParaRPr lang="de-AT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de-AT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Hobbies </a:t>
            </a:r>
            <a:r>
              <a:rPr lang="de-AT" dirty="0">
                <a:latin typeface="Calibri Light" panose="020F0302020204030204" pitchFamily="34" charset="0"/>
                <a:cs typeface="Calibri Light" panose="020F0302020204030204" pitchFamily="34" charset="0"/>
              </a:rPr>
              <a:t>: </a:t>
            </a:r>
            <a:r>
              <a:rPr lang="de-AT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horse</a:t>
            </a:r>
            <a:r>
              <a:rPr lang="de-AT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AT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riding</a:t>
            </a:r>
            <a:r>
              <a:rPr lang="de-AT" dirty="0">
                <a:latin typeface="Calibri Light" panose="020F0302020204030204" pitchFamily="34" charset="0"/>
                <a:cs typeface="Calibri Light" panose="020F0302020204030204" pitchFamily="34" charset="0"/>
              </a:rPr>
              <a:t> , </a:t>
            </a:r>
            <a:r>
              <a:rPr lang="de-AT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de-AT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de-AT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meeting</a:t>
            </a:r>
            <a:r>
              <a:rPr lang="de-AT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AT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friends</a:t>
            </a:r>
            <a:endParaRPr lang="de-AT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Inhaltsplatzhalter 8" descr="IMG_43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5002" y="1825625"/>
            <a:ext cx="7236998" cy="50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496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E2E4F6F-CC5D-4D39-A005-95545839D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latin typeface="+mn-lt"/>
              </a:rPr>
              <a:t>General Facts</a:t>
            </a:r>
            <a:endParaRPr lang="de-AT" b="1" dirty="0">
              <a:latin typeface="+mn-lt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1046F338-4975-4C5E-841E-C9B41E2555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Area                              83.878,99 km2</a:t>
            </a:r>
          </a:p>
          <a:p>
            <a:r>
              <a:rPr lang="de-DE" dirty="0" err="1"/>
              <a:t>Inhabitants</a:t>
            </a:r>
            <a:r>
              <a:rPr lang="de-DE" dirty="0"/>
              <a:t>                  8.739.806</a:t>
            </a:r>
          </a:p>
          <a:p>
            <a:r>
              <a:rPr lang="de-DE" dirty="0"/>
              <a:t>Language                     German</a:t>
            </a:r>
          </a:p>
          <a:p>
            <a:r>
              <a:rPr lang="de-DE" dirty="0"/>
              <a:t>Currency                      Euro €</a:t>
            </a:r>
          </a:p>
          <a:p>
            <a:r>
              <a:rPr lang="de-DE" dirty="0"/>
              <a:t>Capital City                  Vienna</a:t>
            </a:r>
          </a:p>
          <a:p>
            <a:r>
              <a:rPr lang="de-DE" dirty="0"/>
              <a:t>Federal States             9</a:t>
            </a:r>
          </a:p>
          <a:p>
            <a:endParaRPr lang="de-AT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5FED9643-3026-4BAE-9829-867AEDC6B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6119" y="3290912"/>
            <a:ext cx="6385881" cy="356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690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BE6BCD0-AD4C-4553-8C78-E64667943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b="1" dirty="0" err="1">
                <a:latin typeface="+mn-lt"/>
              </a:rPr>
              <a:t>Traditions</a:t>
            </a:r>
            <a:r>
              <a:rPr lang="de-DE" b="1" dirty="0">
                <a:latin typeface="+mn-lt"/>
              </a:rPr>
              <a:t> and Culture</a:t>
            </a:r>
            <a:endParaRPr lang="de-AT" b="1" dirty="0">
              <a:latin typeface="+mn-lt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DA65676A-E33B-4896-937C-17B2A161A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550"/>
            <a:ext cx="10515600" cy="4351338"/>
          </a:xfrm>
        </p:spPr>
        <p:txBody>
          <a:bodyPr/>
          <a:lstStyle/>
          <a:p>
            <a:r>
              <a:rPr lang="de-DE" dirty="0"/>
              <a:t>Trachten und Lederhosen</a:t>
            </a:r>
          </a:p>
          <a:p>
            <a:r>
              <a:rPr lang="de-DE" dirty="0"/>
              <a:t>Almabtrieb</a:t>
            </a:r>
          </a:p>
          <a:p>
            <a:r>
              <a:rPr lang="de-DE" dirty="0"/>
              <a:t>Perchten</a:t>
            </a:r>
            <a:endParaRPr lang="de-AT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039A04DD-A6DE-495D-9008-CF0467E567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735" y="2778465"/>
            <a:ext cx="2343150" cy="3749040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xmlns="" id="{BB84896D-33BF-4136-B79C-0AA22F1B2B97}"/>
              </a:ext>
            </a:extLst>
          </p:cNvPr>
          <p:cNvSpPr/>
          <p:nvPr/>
        </p:nvSpPr>
        <p:spPr>
          <a:xfrm>
            <a:off x="9560378" y="6525662"/>
            <a:ext cx="24819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900" dirty="0"/>
              <a:t>https://i.pinimg.com/originals/c8/38/a5/c838a5e017f2b7f6274dc6fd445f962e.jpg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xmlns="" id="{925417BA-0498-4FF3-89F0-13025FD8E8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3017" y="3643863"/>
            <a:ext cx="4138971" cy="2891366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xmlns="" id="{E6DA95F7-EAD2-40DB-AF0A-D7D06EEE059D}"/>
              </a:ext>
            </a:extLst>
          </p:cNvPr>
          <p:cNvSpPr/>
          <p:nvPr/>
        </p:nvSpPr>
        <p:spPr>
          <a:xfrm>
            <a:off x="4855029" y="6529348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AT" sz="900" dirty="0"/>
              <a:t>https://www.kitzbueheler-alpen.com/media/kuhherde-beim-almabtrieb.jpg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xmlns="" id="{97D59ED2-4F3C-4F5A-8231-6C2323B39F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115" y="3643862"/>
            <a:ext cx="4347849" cy="2905813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xmlns="" id="{2FD1962B-BA7A-4EFB-BAC3-62D7CC4B3602}"/>
              </a:ext>
            </a:extLst>
          </p:cNvPr>
          <p:cNvSpPr/>
          <p:nvPr/>
        </p:nvSpPr>
        <p:spPr>
          <a:xfrm>
            <a:off x="149679" y="6529348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AT" sz="900" dirty="0"/>
              <a:t>https://media05.regionaut.meinbezirk.at/2010/12/06/266605_web.jpg?1291627579</a:t>
            </a:r>
          </a:p>
        </p:txBody>
      </p:sp>
    </p:spTree>
    <p:extLst>
      <p:ext uri="{BB962C8B-B14F-4D97-AF65-F5344CB8AC3E}">
        <p14:creationId xmlns:p14="http://schemas.microsoft.com/office/powerpoint/2010/main" val="3795630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838CD9A7-BF47-4937-9495-A118C41DE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>
                <a:latin typeface="+mn-lt"/>
              </a:rPr>
              <a:t>Typical</a:t>
            </a:r>
            <a:r>
              <a:rPr lang="de-DE" b="1" dirty="0">
                <a:latin typeface="+mn-lt"/>
              </a:rPr>
              <a:t> Food</a:t>
            </a:r>
            <a:endParaRPr lang="de-AT" b="1" dirty="0">
              <a:latin typeface="+mn-lt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E1427DEC-C6BF-456D-B030-6D10CB10D9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Wiener Schnitzel</a:t>
            </a:r>
          </a:p>
          <a:p>
            <a:r>
              <a:rPr lang="de-DE" dirty="0"/>
              <a:t>Kaiserschmarrn</a:t>
            </a:r>
          </a:p>
          <a:p>
            <a:r>
              <a:rPr lang="de-DE" dirty="0" err="1"/>
              <a:t>Kiachl</a:t>
            </a:r>
            <a:r>
              <a:rPr lang="de-DE" dirty="0"/>
              <a:t>/ ausgezogene Nudeln</a:t>
            </a:r>
          </a:p>
          <a:p>
            <a:r>
              <a:rPr lang="de-DE" dirty="0" err="1"/>
              <a:t>Zillertaler</a:t>
            </a:r>
            <a:r>
              <a:rPr lang="de-DE" dirty="0"/>
              <a:t> Krapfen</a:t>
            </a:r>
          </a:p>
          <a:p>
            <a:r>
              <a:rPr lang="de-DE" dirty="0" err="1"/>
              <a:t>Käsespäzle</a:t>
            </a:r>
            <a:endParaRPr lang="de-DE" dirty="0"/>
          </a:p>
          <a:p>
            <a:r>
              <a:rPr lang="de-DE" dirty="0"/>
              <a:t>Sacher Torte</a:t>
            </a:r>
          </a:p>
          <a:p>
            <a:r>
              <a:rPr lang="de-DE" dirty="0"/>
              <a:t>Rostbraten</a:t>
            </a:r>
          </a:p>
          <a:p>
            <a:endParaRPr lang="de-DE" dirty="0"/>
          </a:p>
          <a:p>
            <a:endParaRPr lang="de-AT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FCB32CF7-F8C1-4ACB-838F-A29B09745F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188" y="4235449"/>
            <a:ext cx="3511411" cy="233362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AEE86BE9-CF74-47C6-ABF6-CB165AF29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225925"/>
            <a:ext cx="3124199" cy="2343149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xmlns="" id="{D138EB64-ACBF-4292-96E3-C0EFBB07A002}"/>
              </a:ext>
            </a:extLst>
          </p:cNvPr>
          <p:cNvSpPr/>
          <p:nvPr/>
        </p:nvSpPr>
        <p:spPr>
          <a:xfrm>
            <a:off x="8456023" y="6569074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AT" sz="900" dirty="0"/>
              <a:t>https://static.chefkoch-cdn.de/ck.de/rezepte/15/15869/852457-960x720-original-wiener-schnitzel.jpg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xmlns="" id="{A9570BEA-E208-4BB4-A71B-55C3E2153EF5}"/>
              </a:ext>
            </a:extLst>
          </p:cNvPr>
          <p:cNvSpPr/>
          <p:nvPr/>
        </p:nvSpPr>
        <p:spPr>
          <a:xfrm>
            <a:off x="5145741" y="6569074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AT" sz="900" dirty="0"/>
              <a:t>https://i.pinimg.com/736x/dc/05/ea/dc05eab6effffdd8d1bb684eb83acc37.jpg</a:t>
            </a:r>
          </a:p>
        </p:txBody>
      </p:sp>
      <p:pic>
        <p:nvPicPr>
          <p:cNvPr id="1026" name="Picture 2" descr="http://www.inspiredcitizen.com/wp-content/uploads/2015/04/Hotel-Sacher-cake-1-1024x576.jpg">
            <a:extLst>
              <a:ext uri="{FF2B5EF4-FFF2-40B4-BE49-F238E27FC236}">
                <a16:creationId xmlns:a16="http://schemas.microsoft.com/office/drawing/2014/main" xmlns="" id="{A5871426-83E5-41F8-B5D0-287C80422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188" y="1969046"/>
            <a:ext cx="3534304" cy="1988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xmlns="" id="{292CFD04-8EBD-4316-8B87-9DBC6EB5B899}"/>
              </a:ext>
            </a:extLst>
          </p:cNvPr>
          <p:cNvSpPr/>
          <p:nvPr/>
        </p:nvSpPr>
        <p:spPr>
          <a:xfrm>
            <a:off x="8456023" y="3937149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AT" sz="900" dirty="0"/>
              <a:t>http://www.inspiredcitizen.com/wp-content/uploads/2015/04/Hotel-Sacher-cake-1-1024x576.jpg</a:t>
            </a:r>
          </a:p>
        </p:txBody>
      </p:sp>
    </p:spTree>
    <p:extLst>
      <p:ext uri="{BB962C8B-B14F-4D97-AF65-F5344CB8AC3E}">
        <p14:creationId xmlns:p14="http://schemas.microsoft.com/office/powerpoint/2010/main" val="2458354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3ED3397-4CA9-463E-9BFF-3B6C528D8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>
                <a:latin typeface="+mn-lt"/>
              </a:rPr>
              <a:t>Landscape</a:t>
            </a:r>
            <a:endParaRPr lang="de-AT" b="1" dirty="0">
              <a:latin typeface="+mn-lt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BD3E9FCB-9841-4072-B500-F8F790FEA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Mountain Chains</a:t>
            </a:r>
          </a:p>
          <a:p>
            <a:r>
              <a:rPr lang="de-DE" dirty="0" err="1"/>
              <a:t>Vineyards</a:t>
            </a:r>
            <a:endParaRPr lang="de-DE" dirty="0"/>
          </a:p>
          <a:p>
            <a:r>
              <a:rPr lang="de-DE" dirty="0"/>
              <a:t>Many Lakes</a:t>
            </a:r>
          </a:p>
          <a:p>
            <a:endParaRPr lang="de-AT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5D5DE53F-F5A7-4D06-8A12-A4295B80C4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" y="3934521"/>
            <a:ext cx="3958837" cy="2661819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xmlns="" id="{4E694FC3-CD1F-48C9-A3A3-01E329623160}"/>
              </a:ext>
            </a:extLst>
          </p:cNvPr>
          <p:cNvSpPr/>
          <p:nvPr/>
        </p:nvSpPr>
        <p:spPr>
          <a:xfrm>
            <a:off x="0" y="6596340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AT" sz="900" dirty="0"/>
              <a:t>http://www.paasburg.de/beeindruckende-weinberge-im-kamptal-oesterreich-2/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B54974A4-B6B4-4DD0-845A-3A95CB30C2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261" y="4000107"/>
            <a:ext cx="3732605" cy="2596234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xmlns="" id="{24209CF0-CBE4-419D-8D10-66E12232F198}"/>
              </a:ext>
            </a:extLst>
          </p:cNvPr>
          <p:cNvSpPr/>
          <p:nvPr/>
        </p:nvSpPr>
        <p:spPr>
          <a:xfrm>
            <a:off x="4302035" y="6596339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AT" sz="900" dirty="0"/>
              <a:t>http://static2.bergfex.at/images/downsized/f4/7719aacc1ad522f4_0d4a4db34759e026.jpg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xmlns="" id="{C099F09B-222C-49E8-BE11-E4F17279F9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171" y="4000105"/>
            <a:ext cx="3702530" cy="2596233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xmlns="" id="{CC5F9502-9A67-4C97-8B5F-CE6F244FA413}"/>
              </a:ext>
            </a:extLst>
          </p:cNvPr>
          <p:cNvSpPr/>
          <p:nvPr/>
        </p:nvSpPr>
        <p:spPr>
          <a:xfrm>
            <a:off x="8267019" y="6596338"/>
            <a:ext cx="293862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900" dirty="0"/>
              <a:t>http://mototour.pl/images/europa/alpy/gross/gross_2.jpg</a:t>
            </a:r>
          </a:p>
        </p:txBody>
      </p:sp>
    </p:spTree>
    <p:extLst>
      <p:ext uri="{BB962C8B-B14F-4D97-AF65-F5344CB8AC3E}">
        <p14:creationId xmlns:p14="http://schemas.microsoft.com/office/powerpoint/2010/main" val="1038804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733F3FEF-E918-4E4B-8F49-FB08C63F6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b="1" dirty="0" err="1">
                <a:latin typeface="+mn-lt"/>
              </a:rPr>
              <a:t>Popular</a:t>
            </a:r>
            <a:r>
              <a:rPr lang="de-DE" b="1" dirty="0">
                <a:latin typeface="+mn-lt"/>
              </a:rPr>
              <a:t> Sports</a:t>
            </a:r>
            <a:endParaRPr lang="de-AT" b="1" dirty="0">
              <a:latin typeface="+mn-lt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AABD4FC2-8485-42D7-B902-0988B3E02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8450"/>
            <a:ext cx="10515600" cy="4351338"/>
          </a:xfrm>
        </p:spPr>
        <p:txBody>
          <a:bodyPr/>
          <a:lstStyle/>
          <a:p>
            <a:r>
              <a:rPr lang="de-DE" dirty="0" err="1"/>
              <a:t>Skiing</a:t>
            </a:r>
            <a:endParaRPr lang="de-DE" dirty="0"/>
          </a:p>
          <a:p>
            <a:r>
              <a:rPr lang="de-DE" dirty="0"/>
              <a:t>Cross-Country </a:t>
            </a:r>
            <a:r>
              <a:rPr lang="de-DE" dirty="0" err="1"/>
              <a:t>Skiing</a:t>
            </a:r>
            <a:endParaRPr lang="de-DE" dirty="0"/>
          </a:p>
          <a:p>
            <a:r>
              <a:rPr lang="de-DE" dirty="0" err="1"/>
              <a:t>Hiking</a:t>
            </a:r>
            <a:endParaRPr lang="de-DE" dirty="0"/>
          </a:p>
          <a:p>
            <a:r>
              <a:rPr lang="de-DE" dirty="0"/>
              <a:t>Mountain Climbing</a:t>
            </a:r>
          </a:p>
          <a:p>
            <a:r>
              <a:rPr lang="de-DE" dirty="0"/>
              <a:t>Biking</a:t>
            </a:r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F0CD4D9A-B6FE-4E91-9E9B-D6503FC745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4295775"/>
            <a:ext cx="4007069" cy="23241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AE5D2460-3D4F-4EE5-9014-87A188AEAF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080" y="4295775"/>
            <a:ext cx="3855720" cy="232410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xmlns="" id="{C57D8056-4459-49D0-9505-CEFB654619A1}"/>
              </a:ext>
            </a:extLst>
          </p:cNvPr>
          <p:cNvSpPr/>
          <p:nvPr/>
        </p:nvSpPr>
        <p:spPr>
          <a:xfrm>
            <a:off x="4367383" y="6590157"/>
            <a:ext cx="295946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900" dirty="0"/>
              <a:t>http://static.f-mts.com/u0420/pics/14988-1920x1200-c.jpg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xmlns="" id="{BC6D1F77-EACC-4019-9AEE-4B1F95D1A8A4}"/>
              </a:ext>
            </a:extLst>
          </p:cNvPr>
          <p:cNvSpPr/>
          <p:nvPr/>
        </p:nvSpPr>
        <p:spPr>
          <a:xfrm>
            <a:off x="129937" y="6590157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AT" sz="900" dirty="0"/>
              <a:t>https://www.mountainstar.info/uploads/tx_msemotionheader/Skigebiet-Bergkastel-Nauders-Tirol-04.jpg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xmlns="" id="{40998F21-50DF-406F-9DF2-C43E5CABAB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412" y="4315991"/>
            <a:ext cx="3065510" cy="2299133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xmlns="" id="{A101F91C-28B5-4D25-B3EE-C52EA26DCD7F}"/>
              </a:ext>
            </a:extLst>
          </p:cNvPr>
          <p:cNvSpPr/>
          <p:nvPr/>
        </p:nvSpPr>
        <p:spPr>
          <a:xfrm>
            <a:off x="8516294" y="6590157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AT" sz="900" dirty="0"/>
              <a:t>https://www.bergsteigen.com/fileadmin/userdaten/import/fotos/1199_3_256e12d7-d6cb-495b-b5bc-f9636d0aed08.jpg</a:t>
            </a:r>
          </a:p>
        </p:txBody>
      </p:sp>
    </p:spTree>
    <p:extLst>
      <p:ext uri="{BB962C8B-B14F-4D97-AF65-F5344CB8AC3E}">
        <p14:creationId xmlns:p14="http://schemas.microsoft.com/office/powerpoint/2010/main" val="708992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012AE5F9-8DFE-4330-B54B-AFDEDBBFF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>
                <a:latin typeface="+mn-lt"/>
              </a:rPr>
              <a:t>The </a:t>
            </a:r>
            <a:r>
              <a:rPr lang="de-DE" b="1" dirty="0" err="1" smtClean="0">
                <a:latin typeface="+mn-lt"/>
              </a:rPr>
              <a:t>Tyrol</a:t>
            </a:r>
            <a:endParaRPr lang="de-AT" b="1" dirty="0">
              <a:latin typeface="+mn-lt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9AAC10E9-7E72-4543-B81F-49C5A2C493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Provincial</a:t>
            </a:r>
            <a:r>
              <a:rPr lang="de-DE" dirty="0"/>
              <a:t> Capital         Innsbruck</a:t>
            </a:r>
          </a:p>
          <a:p>
            <a:r>
              <a:rPr lang="de-DE" dirty="0"/>
              <a:t>Mountain Chain           The Alps</a:t>
            </a:r>
          </a:p>
          <a:p>
            <a:r>
              <a:rPr lang="de-DE" dirty="0" smtClean="0"/>
              <a:t>Bordering </a:t>
            </a:r>
            <a:r>
              <a:rPr lang="de-DE" dirty="0"/>
              <a:t>Countries     Germany and </a:t>
            </a:r>
            <a:r>
              <a:rPr lang="de-DE" dirty="0" err="1"/>
              <a:t>Italy</a:t>
            </a:r>
            <a:endParaRPr lang="de-DE" dirty="0"/>
          </a:p>
          <a:p>
            <a:r>
              <a:rPr lang="de-DE" dirty="0" err="1"/>
              <a:t>Districts</a:t>
            </a:r>
            <a:r>
              <a:rPr lang="de-DE" dirty="0"/>
              <a:t>                          9</a:t>
            </a:r>
            <a:endParaRPr lang="de-AT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32DEC9FF-416E-4A8A-AD15-023C339D77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050" y="3867465"/>
            <a:ext cx="4811256" cy="271431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F5AFD0C1-A5F2-47F0-B325-E400FDA84E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313" y="4304805"/>
            <a:ext cx="3421147" cy="2276970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xmlns="" id="{44B54DEF-A6EC-41D4-B8F5-468425686424}"/>
              </a:ext>
            </a:extLst>
          </p:cNvPr>
          <p:cNvSpPr/>
          <p:nvPr/>
        </p:nvSpPr>
        <p:spPr>
          <a:xfrm>
            <a:off x="3443284" y="6581775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AT" sz="900" dirty="0"/>
              <a:t>https://www.wilderkaiser.info/media/Zoombilder/panorama-sommer-wilder-kaiser-foto-von-felbert-reiter-4.jpg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4DA58E78-61C7-4EFD-B570-DEA8D5307D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77" y="4304805"/>
            <a:ext cx="3116347" cy="227697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xmlns="" id="{2CF5366C-299B-4A6B-ADC1-804D9BB6E87D}"/>
              </a:ext>
            </a:extLst>
          </p:cNvPr>
          <p:cNvSpPr/>
          <p:nvPr/>
        </p:nvSpPr>
        <p:spPr>
          <a:xfrm>
            <a:off x="122694" y="6581775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AT" sz="900" dirty="0"/>
              <a:t>https://www.telegraph.co.uk/content/dam/Travel/Destinations/Europe/Austria/Innsbruck/Innsbruck%20lead-xlarge.jpg</a:t>
            </a:r>
          </a:p>
        </p:txBody>
      </p:sp>
    </p:spTree>
    <p:extLst>
      <p:ext uri="{BB962C8B-B14F-4D97-AF65-F5344CB8AC3E}">
        <p14:creationId xmlns:p14="http://schemas.microsoft.com/office/powerpoint/2010/main" val="3253527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C83F9C3-CDDF-41C1-B8B8-9771CF81CD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5200" y="965200"/>
            <a:ext cx="10261600" cy="3564869"/>
          </a:xfrm>
        </p:spPr>
        <p:txBody>
          <a:bodyPr>
            <a:normAutofit/>
          </a:bodyPr>
          <a:lstStyle/>
          <a:p>
            <a:pPr algn="l"/>
            <a:r>
              <a:rPr lang="en-GB" sz="11500" dirty="0">
                <a:ln w="22225">
                  <a:solidFill>
                    <a:schemeClr val="tx1"/>
                  </a:solidFill>
                  <a:miter lim="800000"/>
                </a:ln>
              </a:rPr>
              <a:t>Kufstein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C5E0D441-83D0-4EA1-BDF7-2390FA19BE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5200" y="4572002"/>
            <a:ext cx="10261600" cy="1202995"/>
          </a:xfrm>
        </p:spPr>
        <p:txBody>
          <a:bodyPr>
            <a:normAutofit/>
          </a:bodyPr>
          <a:lstStyle/>
          <a:p>
            <a:pPr algn="l"/>
            <a:r>
              <a:rPr lang="en-GB" sz="3200"/>
              <a:t>Die Perle Tirols </a:t>
            </a:r>
          </a:p>
        </p:txBody>
      </p:sp>
      <p:pic>
        <p:nvPicPr>
          <p:cNvPr id="5" name="Grafik 4" descr="Ein Bild, das draußen, Himmel, Wasser, Gebäude enthält.&#10;&#10;Automatisch generierte Beschreibung">
            <a:extLst>
              <a:ext uri="{FF2B5EF4-FFF2-40B4-BE49-F238E27FC236}">
                <a16:creationId xmlns:a16="http://schemas.microsoft.com/office/drawing/2014/main" xmlns="" id="{98A00363-995C-470A-9032-CC0D6A16BC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>
          <a:xfrm>
            <a:off x="21485" y="-38637"/>
            <a:ext cx="12191980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0259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285</Words>
  <Application>Microsoft Office PowerPoint</Application>
  <PresentationFormat>Breitbild</PresentationFormat>
  <Paragraphs>110</Paragraphs>
  <Slides>22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</vt:lpstr>
      <vt:lpstr>Austria</vt:lpstr>
      <vt:lpstr>PowerPoint-Präsentation</vt:lpstr>
      <vt:lpstr>General Facts</vt:lpstr>
      <vt:lpstr>Traditions and Culture</vt:lpstr>
      <vt:lpstr>Typical Food</vt:lpstr>
      <vt:lpstr>Landscape</vt:lpstr>
      <vt:lpstr>Popular Sports</vt:lpstr>
      <vt:lpstr>The Tyrol</vt:lpstr>
      <vt:lpstr>Kufstein </vt:lpstr>
      <vt:lpstr>Die Festung</vt:lpstr>
      <vt:lpstr>Kufstein Unlimited</vt:lpstr>
      <vt:lpstr>Der Inn</vt:lpstr>
      <vt:lpstr>Römerhofgasse </vt:lpstr>
      <vt:lpstr>Riedel Glas </vt:lpstr>
      <vt:lpstr>  Our School</vt:lpstr>
      <vt:lpstr>OURSChool</vt:lpstr>
      <vt:lpstr>Emily Simmer</vt:lpstr>
      <vt:lpstr>Sandra Juffinger</vt:lpstr>
      <vt:lpstr>Mirjam Kronthaler </vt:lpstr>
      <vt:lpstr>Irina Berndl </vt:lpstr>
      <vt:lpstr>Leandra Kreisser</vt:lpstr>
      <vt:lpstr>Amelie Kapfinger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Austria</dc:title>
  <dc:creator>Leandra Kreisser</dc:creator>
  <cp:lastModifiedBy>Maria</cp:lastModifiedBy>
  <cp:revision>47</cp:revision>
  <dcterms:created xsi:type="dcterms:W3CDTF">2019-01-07T17:47:29Z</dcterms:created>
  <dcterms:modified xsi:type="dcterms:W3CDTF">2019-02-11T09:54:56Z</dcterms:modified>
</cp:coreProperties>
</file>