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9" r:id="rId2"/>
    <p:sldId id="260" r:id="rId3"/>
    <p:sldId id="261" r:id="rId4"/>
    <p:sldId id="256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214" y="3392421"/>
            <a:ext cx="225572" cy="7315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4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1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0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meaning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friendship</a:t>
            </a:r>
            <a:r>
              <a:rPr lang="de-DE" dirty="0"/>
              <a:t> in different </a:t>
            </a:r>
            <a:r>
              <a:rPr lang="de-DE" dirty="0" err="1"/>
              <a:t>situations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Erasmus English </a:t>
            </a:r>
            <a:r>
              <a:rPr lang="de-DE" dirty="0" err="1"/>
              <a:t>lesson</a:t>
            </a:r>
            <a:endParaRPr lang="de-DE" dirty="0"/>
          </a:p>
        </p:txBody>
      </p:sp>
      <p:pic>
        <p:nvPicPr>
          <p:cNvPr id="1026" name="Bild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149289"/>
            <a:ext cx="1532845" cy="69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Logo Erasmus+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25" y="149288"/>
            <a:ext cx="2421483" cy="69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Logo eTwinning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60" y="149288"/>
            <a:ext cx="1037013" cy="703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304905"/>
            <a:ext cx="1219200" cy="12192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1701" y="4584467"/>
            <a:ext cx="861580" cy="326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1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3184" y="438539"/>
            <a:ext cx="11103428" cy="5980922"/>
          </a:xfrm>
        </p:spPr>
        <p:txBody>
          <a:bodyPr>
            <a:normAutofit/>
          </a:bodyPr>
          <a:lstStyle/>
          <a:p>
            <a:r>
              <a:rPr lang="en-GB" sz="2400" dirty="0"/>
              <a:t>“I came home from school and my mother was making armbands for us from a special cloth and drawing a star on each one. Like this. Using his finger he drew a design in the dust ground beneath him.</a:t>
            </a:r>
            <a:endParaRPr lang="de-DE" sz="2400" dirty="0"/>
          </a:p>
          <a:p>
            <a:r>
              <a:rPr lang="en-GB" sz="2400" dirty="0"/>
              <a:t> </a:t>
            </a:r>
            <a:endParaRPr lang="de-DE" sz="2400" dirty="0"/>
          </a:p>
          <a:p>
            <a:r>
              <a:rPr lang="en-GB" sz="2400" dirty="0"/>
              <a:t>`And every time we left the house, she told us we had to wear one of these armbands. My father wears one too said Bruno. On his uniform. It´s very nice. It´s bright red with a black-and-white-deign on it. Using his finger he drew another design in the dusty ground on his side of the fence. </a:t>
            </a:r>
            <a:endParaRPr lang="de-DE" sz="2400" dirty="0"/>
          </a:p>
          <a:p>
            <a:r>
              <a:rPr lang="en-GB" sz="2400" dirty="0"/>
              <a:t> </a:t>
            </a:r>
            <a:endParaRPr lang="de-DE" sz="2400" dirty="0"/>
          </a:p>
          <a:p>
            <a:r>
              <a:rPr lang="en-GB" sz="2400" dirty="0"/>
              <a:t>Yes, but they´re different, aren´t they? said Shmuel. No one´s ever given me an armband, ` said Bruno. `But I never asked to wear one, ` said Shmuel. ‘All the same,’ said Bruno, I think I’d quite like one. I don’t know which one I’d prefer though, your one or Father’s.”</a:t>
            </a:r>
          </a:p>
          <a:p>
            <a:endParaRPr lang="en-GB" dirty="0"/>
          </a:p>
          <a:p>
            <a:pPr algn="r"/>
            <a:endParaRPr lang="en-GB" sz="1000" dirty="0"/>
          </a:p>
          <a:p>
            <a:pPr algn="r"/>
            <a:r>
              <a:rPr lang="en-GB" sz="1000" dirty="0"/>
              <a:t>Chapter 12 (p. 126-127) ”The Boy in the Striped Pyjamas”</a:t>
            </a:r>
            <a:endParaRPr lang="de-DE" sz="100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746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83751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0</TotalTime>
  <Words>58</Words>
  <Application>Microsoft Office PowerPoint</Application>
  <PresentationFormat>Breitbild</PresentationFormat>
  <Paragraphs>11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Parcel</vt:lpstr>
      <vt:lpstr>PowerPoint-Präsentation</vt:lpstr>
      <vt:lpstr>PowerPoint-Präsentation</vt:lpstr>
      <vt:lpstr>PowerPoint-Präsentation</vt:lpstr>
      <vt:lpstr>The meaning of friendship in different situations</vt:lpstr>
      <vt:lpstr>PowerPoint-Präsentation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meaning of friendship in different situations</dc:title>
  <dc:creator>Zoë Groening</dc:creator>
  <cp:lastModifiedBy>Stefanie Techau</cp:lastModifiedBy>
  <cp:revision>8</cp:revision>
  <dcterms:created xsi:type="dcterms:W3CDTF">2019-02-07T09:40:31Z</dcterms:created>
  <dcterms:modified xsi:type="dcterms:W3CDTF">2019-02-14T17:51:37Z</dcterms:modified>
</cp:coreProperties>
</file>