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56" r:id="rId2"/>
    <p:sldId id="257" r:id="rId3"/>
    <p:sldId id="258" r:id="rId4"/>
    <p:sldId id="275" r:id="rId5"/>
    <p:sldId id="274" r:id="rId6"/>
    <p:sldId id="273" r:id="rId7"/>
    <p:sldId id="271" r:id="rId8"/>
    <p:sldId id="279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103" autoAdjust="0"/>
  </p:normalViewPr>
  <p:slideViewPr>
    <p:cSldViewPr snapToGrid="0">
      <p:cViewPr varScale="1">
        <p:scale>
          <a:sx n="94" d="100"/>
          <a:sy n="94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59B8A-AAEF-4F23-8963-D7C5AEA2FF74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FE8D-213E-44C2-9E65-37B880EF6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87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FE8D-213E-44C2-9E65-37B880EF6FA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88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72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2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33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2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1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27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7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0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50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44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85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20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0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14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F8B3-451A-444F-90FC-E387ECE9E1F5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F42F30-37E9-4EA7-9761-990ECACAA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59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9F8F8-8AFC-4110-A0E0-0E15120DA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Halepaghen</a:t>
            </a:r>
            <a:r>
              <a:rPr lang="de-DE" dirty="0" smtClean="0"/>
              <a:t>-School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560929-7C4D-4C27-A964-5FAA3793A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Buxtehude, </a:t>
            </a:r>
            <a:r>
              <a:rPr lang="de-DE" dirty="0" smtClean="0"/>
              <a:t>Germany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2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934" y="2387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de-DE" sz="5400" b="1" dirty="0" err="1" smtClean="0"/>
              <a:t>Thank</a:t>
            </a:r>
            <a:r>
              <a:rPr lang="de-DE" sz="5400" b="1" dirty="0" smtClean="0"/>
              <a:t> </a:t>
            </a:r>
            <a:r>
              <a:rPr lang="de-DE" sz="5400" b="1" dirty="0" err="1" smtClean="0"/>
              <a:t>you</a:t>
            </a:r>
            <a:r>
              <a:rPr lang="de-DE" sz="5400" b="1" dirty="0" smtClean="0"/>
              <a:t> </a:t>
            </a:r>
            <a:r>
              <a:rPr lang="de-DE" sz="5400" b="1" dirty="0" err="1" smtClean="0"/>
              <a:t>for</a:t>
            </a:r>
            <a:r>
              <a:rPr lang="de-DE" sz="5400" b="1" dirty="0" smtClean="0"/>
              <a:t> </a:t>
            </a:r>
            <a:r>
              <a:rPr lang="de-DE" sz="5400" b="1" dirty="0" err="1" smtClean="0"/>
              <a:t>your</a:t>
            </a:r>
            <a:r>
              <a:rPr lang="de-DE" sz="5400" b="1" dirty="0" smtClean="0"/>
              <a:t> </a:t>
            </a:r>
            <a:r>
              <a:rPr lang="de-DE" sz="5400" b="1" dirty="0" err="1" smtClean="0"/>
              <a:t>attention</a:t>
            </a:r>
            <a:r>
              <a:rPr lang="de-DE" sz="5400" b="1" dirty="0" smtClean="0"/>
              <a:t>!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38983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6DFEE-CB97-42CB-B0DB-B0166813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u="sng" dirty="0" smtClean="0"/>
              <a:t>The </a:t>
            </a:r>
            <a:r>
              <a:rPr lang="de-DE" sz="5400" u="sng" dirty="0"/>
              <a:t>HPS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347056-E549-45C5-BBC4-A31107CB0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585714"/>
            <a:ext cx="4513262" cy="338494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B9B26B-38AE-40E3-828A-D86926CAC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4083579" cy="323765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 smtClean="0"/>
              <a:t>number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: </a:t>
            </a:r>
            <a:r>
              <a:rPr lang="de-DE" sz="2000" dirty="0"/>
              <a:t>1118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 smtClean="0"/>
              <a:t>principal</a:t>
            </a:r>
            <a:r>
              <a:rPr lang="de-DE" sz="2000" dirty="0" smtClean="0"/>
              <a:t>: </a:t>
            </a:r>
            <a:r>
              <a:rPr lang="de-DE" sz="2000" dirty="0"/>
              <a:t>Bettina </a:t>
            </a:r>
            <a:r>
              <a:rPr lang="de-DE" sz="2000" dirty="0" err="1"/>
              <a:t>Fees-McCue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/>
              <a:t>f</a:t>
            </a:r>
            <a:r>
              <a:rPr lang="de-DE" sz="2000" dirty="0" smtClean="0"/>
              <a:t>orm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school</a:t>
            </a:r>
            <a:r>
              <a:rPr lang="de-DE" sz="2000" dirty="0" smtClean="0"/>
              <a:t>:</a:t>
            </a:r>
            <a:r>
              <a:rPr lang="de-DE" sz="2000" dirty="0"/>
              <a:t> </a:t>
            </a:r>
            <a:r>
              <a:rPr lang="de-DE" sz="2000" dirty="0" smtClean="0"/>
              <a:t>Gymnasium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/>
              <a:t>committees</a:t>
            </a:r>
            <a:r>
              <a:rPr lang="de-DE" sz="2000" dirty="0"/>
              <a:t>: </a:t>
            </a:r>
            <a:r>
              <a:rPr lang="de-DE" sz="2000" dirty="0" err="1"/>
              <a:t>joint</a:t>
            </a:r>
            <a:r>
              <a:rPr lang="de-DE" sz="2000" dirty="0"/>
              <a:t> </a:t>
            </a:r>
            <a:r>
              <a:rPr lang="de-DE" sz="2000" dirty="0" err="1"/>
              <a:t>committee</a:t>
            </a:r>
            <a:r>
              <a:rPr lang="de-DE" sz="2000" dirty="0" smtClean="0"/>
              <a:t>, </a:t>
            </a:r>
            <a:r>
              <a:rPr lang="de-DE" sz="2000" dirty="0" err="1" smtClean="0"/>
              <a:t>pupils</a:t>
            </a:r>
            <a:r>
              <a:rPr lang="de-DE" sz="2000" dirty="0"/>
              <a:t> </a:t>
            </a:r>
            <a:r>
              <a:rPr lang="de-DE" sz="2000" dirty="0" err="1"/>
              <a:t>committee</a:t>
            </a:r>
            <a:r>
              <a:rPr lang="de-DE" sz="2000" dirty="0"/>
              <a:t>, </a:t>
            </a:r>
            <a:r>
              <a:rPr lang="de-DE" sz="2000" dirty="0" err="1" smtClean="0"/>
              <a:t>parents</a:t>
            </a:r>
            <a:r>
              <a:rPr lang="de-DE" sz="2000" dirty="0" smtClean="0"/>
              <a:t> </a:t>
            </a:r>
            <a:r>
              <a:rPr lang="de-DE" sz="2000" dirty="0" err="1" smtClean="0"/>
              <a:t>committee</a:t>
            </a:r>
            <a:r>
              <a:rPr lang="de-DE" sz="2000" dirty="0" smtClean="0"/>
              <a:t> </a:t>
            </a:r>
            <a:r>
              <a:rPr lang="de-DE" sz="2000" dirty="0" err="1"/>
              <a:t>a</a:t>
            </a:r>
            <a:r>
              <a:rPr lang="de-DE" sz="2000" dirty="0" err="1" smtClean="0"/>
              <a:t>nd</a:t>
            </a:r>
            <a:r>
              <a:rPr lang="de-DE" sz="2000" dirty="0" smtClean="0"/>
              <a:t> </a:t>
            </a:r>
            <a:r>
              <a:rPr lang="de-DE" sz="2000" dirty="0" err="1" smtClean="0"/>
              <a:t>schools</a:t>
            </a:r>
            <a:r>
              <a:rPr lang="de-DE" sz="2000" dirty="0" smtClean="0"/>
              <a:t> </a:t>
            </a:r>
            <a:r>
              <a:rPr lang="de-DE" sz="2000" dirty="0" err="1" smtClean="0"/>
              <a:t>committee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239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2696A-7C55-45ED-A891-54F21833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278466"/>
          </a:xfrm>
        </p:spPr>
        <p:txBody>
          <a:bodyPr>
            <a:normAutofit/>
          </a:bodyPr>
          <a:lstStyle/>
          <a:p>
            <a:r>
              <a:rPr lang="de-DE" sz="5400" u="sng" dirty="0" err="1" smtClean="0"/>
              <a:t>map</a:t>
            </a:r>
            <a:endParaRPr lang="de-DE" sz="5400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6722C1-46D6-4263-8EA1-B55337C0F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B73EA5-5371-439D-B429-C4C8C13B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953235"/>
            <a:ext cx="3854528" cy="357270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AutoNum type="arabicPeriod"/>
            </a:pPr>
            <a:r>
              <a:rPr lang="de-DE" sz="2900" dirty="0" smtClean="0"/>
              <a:t>Main </a:t>
            </a:r>
            <a:r>
              <a:rPr lang="de-DE" sz="2900" dirty="0" err="1" smtClean="0"/>
              <a:t>entrance</a:t>
            </a:r>
            <a:endParaRPr lang="de-DE" sz="2900" dirty="0" smtClean="0"/>
          </a:p>
          <a:p>
            <a:pPr marL="342900" indent="-342900">
              <a:buAutoNum type="arabicPeriod"/>
            </a:pPr>
            <a:r>
              <a:rPr lang="de-DE" sz="2900" dirty="0" smtClean="0"/>
              <a:t>School hall</a:t>
            </a:r>
            <a:endParaRPr lang="de-DE" sz="2900" dirty="0"/>
          </a:p>
          <a:p>
            <a:pPr marL="342900" indent="-342900">
              <a:buAutoNum type="arabicPeriod"/>
            </a:pPr>
            <a:r>
              <a:rPr lang="de-DE" sz="2900" dirty="0" err="1" smtClean="0"/>
              <a:t>Secretary´s</a:t>
            </a:r>
            <a:r>
              <a:rPr lang="de-DE" sz="2900" dirty="0" smtClean="0"/>
              <a:t> </a:t>
            </a:r>
            <a:r>
              <a:rPr lang="de-DE" sz="2900" dirty="0" err="1" smtClean="0"/>
              <a:t>office</a:t>
            </a:r>
            <a:endParaRPr lang="de-DE" sz="2900" dirty="0" smtClean="0"/>
          </a:p>
          <a:p>
            <a:pPr marL="342900" indent="-342900">
              <a:buAutoNum type="arabicPeriod"/>
            </a:pPr>
            <a:r>
              <a:rPr lang="de-DE" sz="2900" dirty="0" smtClean="0"/>
              <a:t>Break hall </a:t>
            </a:r>
          </a:p>
          <a:p>
            <a:pPr marL="342900" indent="-342900">
              <a:buAutoNum type="arabicPeriod"/>
            </a:pPr>
            <a:r>
              <a:rPr lang="de-DE" sz="2900" dirty="0" err="1" smtClean="0"/>
              <a:t>Canteen</a:t>
            </a:r>
            <a:endParaRPr lang="de-DE" sz="2900" dirty="0" smtClean="0"/>
          </a:p>
          <a:p>
            <a:pPr marL="342900" indent="-342900">
              <a:buAutoNum type="arabicPeriod"/>
            </a:pPr>
            <a:r>
              <a:rPr lang="de-DE" sz="2900" dirty="0" smtClean="0"/>
              <a:t>Sports </a:t>
            </a:r>
            <a:r>
              <a:rPr lang="de-DE" sz="2900" dirty="0" err="1" smtClean="0"/>
              <a:t>field</a:t>
            </a:r>
            <a:endParaRPr lang="de-DE" sz="2900" dirty="0"/>
          </a:p>
          <a:p>
            <a:pPr marL="342900" indent="-342900">
              <a:buAutoNum type="arabicPeriod"/>
            </a:pPr>
            <a:r>
              <a:rPr lang="de-DE" sz="2900" dirty="0" smtClean="0"/>
              <a:t>Library</a:t>
            </a:r>
          </a:p>
          <a:p>
            <a:pPr marL="342900" indent="-342900">
              <a:buAutoNum type="arabicPeriod"/>
            </a:pPr>
            <a:r>
              <a:rPr lang="de-DE" sz="2900" dirty="0" err="1" smtClean="0"/>
              <a:t>Biology</a:t>
            </a:r>
            <a:r>
              <a:rPr lang="de-DE" sz="2900" dirty="0" smtClean="0"/>
              <a:t> </a:t>
            </a:r>
            <a:r>
              <a:rPr lang="de-DE" sz="2900" dirty="0" err="1" smtClean="0"/>
              <a:t>rooms</a:t>
            </a:r>
            <a:endParaRPr lang="de-DE" sz="2900" dirty="0" smtClean="0"/>
          </a:p>
          <a:p>
            <a:pPr marL="342900" indent="-342900">
              <a:buAutoNum type="arabicPeriod"/>
            </a:pPr>
            <a:r>
              <a:rPr lang="de-DE" sz="2900" dirty="0" err="1" smtClean="0"/>
              <a:t>Physics</a:t>
            </a:r>
            <a:r>
              <a:rPr lang="de-DE" sz="2900" dirty="0" smtClean="0"/>
              <a:t> </a:t>
            </a:r>
            <a:r>
              <a:rPr lang="de-DE" sz="2900" dirty="0" err="1" smtClean="0"/>
              <a:t>and</a:t>
            </a:r>
            <a:r>
              <a:rPr lang="de-DE" sz="2900" dirty="0" smtClean="0"/>
              <a:t> </a:t>
            </a:r>
            <a:r>
              <a:rPr lang="de-DE" sz="2900" dirty="0" err="1" smtClean="0"/>
              <a:t>chemics</a:t>
            </a:r>
            <a:r>
              <a:rPr lang="de-DE" sz="2900" dirty="0" smtClean="0"/>
              <a:t> </a:t>
            </a:r>
            <a:r>
              <a:rPr lang="de-DE" sz="2900" dirty="0" err="1" smtClean="0"/>
              <a:t>rooms</a:t>
            </a:r>
            <a:endParaRPr lang="de-DE" sz="2900" dirty="0"/>
          </a:p>
          <a:p>
            <a:pPr marL="342900" indent="-342900">
              <a:buAutoNum type="arabicPeriod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203F77-27D4-4991-A37C-0F50A7399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59" b="24260"/>
          <a:stretch/>
        </p:blipFill>
        <p:spPr>
          <a:xfrm>
            <a:off x="4531862" y="352427"/>
            <a:ext cx="7112568" cy="62067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54CE68-54C7-4310-824E-A37E0D1838DA}"/>
              </a:ext>
            </a:extLst>
          </p:cNvPr>
          <p:cNvSpPr txBox="1"/>
          <p:nvPr/>
        </p:nvSpPr>
        <p:spPr>
          <a:xfrm>
            <a:off x="8215970" y="4673663"/>
            <a:ext cx="45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91051C-B39A-4396-B623-0C2E1D67B27E}"/>
              </a:ext>
            </a:extLst>
          </p:cNvPr>
          <p:cNvSpPr txBox="1"/>
          <p:nvPr/>
        </p:nvSpPr>
        <p:spPr>
          <a:xfrm>
            <a:off x="7701106" y="5491678"/>
            <a:ext cx="6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FA5960-15DF-4D2D-8C2B-B5A35171E473}"/>
              </a:ext>
            </a:extLst>
          </p:cNvPr>
          <p:cNvSpPr txBox="1"/>
          <p:nvPr/>
        </p:nvSpPr>
        <p:spPr>
          <a:xfrm>
            <a:off x="5972062" y="3906852"/>
            <a:ext cx="6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6E7133-DF36-4D28-9F29-6B780BE4CF21}"/>
              </a:ext>
            </a:extLst>
          </p:cNvPr>
          <p:cNvSpPr txBox="1"/>
          <p:nvPr/>
        </p:nvSpPr>
        <p:spPr>
          <a:xfrm>
            <a:off x="8479162" y="1753180"/>
            <a:ext cx="6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42B304-D526-4408-BB35-E37680517E83}"/>
              </a:ext>
            </a:extLst>
          </p:cNvPr>
          <p:cNvSpPr txBox="1"/>
          <p:nvPr/>
        </p:nvSpPr>
        <p:spPr>
          <a:xfrm>
            <a:off x="5215737" y="5001228"/>
            <a:ext cx="6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CC8BBE-B620-4039-AB91-CF2423590FF8}"/>
              </a:ext>
            </a:extLst>
          </p:cNvPr>
          <p:cNvSpPr txBox="1"/>
          <p:nvPr/>
        </p:nvSpPr>
        <p:spPr>
          <a:xfrm>
            <a:off x="8881652" y="4069293"/>
            <a:ext cx="6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78118" y="488910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4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76931" y="370906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8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68053" y="477550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9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816" y="245918"/>
            <a:ext cx="8596668" cy="1320800"/>
          </a:xfrm>
        </p:spPr>
        <p:txBody>
          <a:bodyPr/>
          <a:lstStyle/>
          <a:p>
            <a:r>
              <a:rPr lang="de-DE" dirty="0" smtClean="0"/>
              <a:t>                     </a:t>
            </a:r>
            <a:r>
              <a:rPr lang="de-DE" u="sng" dirty="0" err="1" smtClean="0"/>
              <a:t>library</a:t>
            </a:r>
            <a:endParaRPr lang="de-DE" u="sng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0C21789-8DCA-4E15-BB78-806B517DE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54828"/>
            <a:ext cx="8186111" cy="54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/>
              <a:t>o</a:t>
            </a:r>
            <a:r>
              <a:rPr lang="de-DE" u="sng" dirty="0" err="1" smtClean="0"/>
              <a:t>ur</a:t>
            </a:r>
            <a:r>
              <a:rPr lang="de-DE" u="sng" dirty="0" smtClean="0"/>
              <a:t> </a:t>
            </a:r>
            <a:r>
              <a:rPr lang="de-DE" u="sng" dirty="0" err="1" smtClean="0"/>
              <a:t>new</a:t>
            </a:r>
            <a:r>
              <a:rPr lang="de-DE" u="sng" dirty="0" smtClean="0"/>
              <a:t> </a:t>
            </a:r>
            <a:r>
              <a:rPr lang="de-DE" u="sng" dirty="0" err="1" smtClean="0"/>
              <a:t>canteen</a:t>
            </a:r>
            <a:endParaRPr lang="de-DE" u="sng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361DBD3-D1BF-4051-83E2-9E2F93BA4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58" y="1752384"/>
            <a:ext cx="8906219" cy="50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</a:t>
            </a:r>
            <a:r>
              <a:rPr lang="de-DE" u="sng" dirty="0" err="1"/>
              <a:t>s</a:t>
            </a:r>
            <a:r>
              <a:rPr lang="de-DE" u="sng" dirty="0" err="1" smtClean="0"/>
              <a:t>chool</a:t>
            </a:r>
            <a:r>
              <a:rPr lang="de-DE" u="sng" dirty="0" smtClean="0"/>
              <a:t> hall </a:t>
            </a:r>
            <a:endParaRPr lang="de-DE" u="sng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FBFBA98A-A7BA-44D4-85F0-2FD7ADCD9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840" y="1378268"/>
            <a:ext cx="7277337" cy="48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65C0D81-EA71-4736-8B7A-4F928914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2095"/>
            <a:ext cx="8596668" cy="1320800"/>
          </a:xfrm>
        </p:spPr>
        <p:txBody>
          <a:bodyPr>
            <a:normAutofit/>
          </a:bodyPr>
          <a:lstStyle/>
          <a:p>
            <a:r>
              <a:rPr lang="de-DE" sz="5400" u="sng" dirty="0" err="1"/>
              <a:t>l</a:t>
            </a:r>
            <a:r>
              <a:rPr lang="de-DE" sz="5400" u="sng" dirty="0" err="1" smtClean="0"/>
              <a:t>ife</a:t>
            </a:r>
            <a:r>
              <a:rPr lang="de-DE" sz="5400" u="sng" dirty="0" smtClean="0"/>
              <a:t> </a:t>
            </a:r>
            <a:r>
              <a:rPr lang="de-DE" sz="5400" u="sng" dirty="0" smtClean="0"/>
              <a:t>in </a:t>
            </a:r>
            <a:r>
              <a:rPr lang="de-DE" sz="5400" u="sng" dirty="0" err="1" smtClean="0"/>
              <a:t>school</a:t>
            </a:r>
            <a:endParaRPr lang="de-DE" sz="5400" u="sng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DF1167-777A-4B92-8A84-926218797B27}"/>
              </a:ext>
            </a:extLst>
          </p:cNvPr>
          <p:cNvSpPr txBox="1"/>
          <p:nvPr/>
        </p:nvSpPr>
        <p:spPr>
          <a:xfrm>
            <a:off x="1148080" y="1812895"/>
            <a:ext cx="24257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u="sng" dirty="0" err="1" smtClean="0"/>
              <a:t>exchanges</a:t>
            </a:r>
            <a:endParaRPr lang="de-DE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France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Sweden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Lithuania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Spain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USA</a:t>
            </a:r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EF34AD-5AC2-455A-AD91-E2187B1B239E}"/>
              </a:ext>
            </a:extLst>
          </p:cNvPr>
          <p:cNvSpPr txBox="1"/>
          <p:nvPr/>
        </p:nvSpPr>
        <p:spPr>
          <a:xfrm>
            <a:off x="6736050" y="1812895"/>
            <a:ext cx="267560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u="sng" dirty="0" err="1"/>
              <a:t>l</a:t>
            </a:r>
            <a:r>
              <a:rPr lang="de-DE" sz="2400" u="sng" dirty="0" err="1" smtClean="0"/>
              <a:t>anguage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projects</a:t>
            </a:r>
            <a:endParaRPr lang="de-DE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Cambridge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CertiLingua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Europapass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Trait </a:t>
            </a:r>
            <a:r>
              <a:rPr lang="de-DE" sz="2400" dirty="0" err="1"/>
              <a:t>d‘Union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Comenius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/>
              <a:t>Erasmus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France </a:t>
            </a:r>
            <a:r>
              <a:rPr lang="de-DE" sz="2400" dirty="0" smtClean="0"/>
              <a:t>Mobil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CFF525-E7A0-490A-8D5E-F07EFCD1D6E0}"/>
              </a:ext>
            </a:extLst>
          </p:cNvPr>
          <p:cNvSpPr txBox="1"/>
          <p:nvPr/>
        </p:nvSpPr>
        <p:spPr>
          <a:xfrm>
            <a:off x="3775518" y="3681948"/>
            <a:ext cx="24003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u="sng" dirty="0" err="1" smtClean="0"/>
              <a:t>more</a:t>
            </a:r>
            <a:endParaRPr lang="de-DE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School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Racism</a:t>
            </a:r>
            <a:r>
              <a:rPr lang="de-DE" sz="2400" dirty="0" smtClean="0"/>
              <a:t> – School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/>
              <a:t>Courage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UNESCO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800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u="sng" dirty="0" err="1"/>
              <a:t>l</a:t>
            </a:r>
            <a:r>
              <a:rPr lang="de-DE" sz="5400" u="sng" dirty="0" err="1" smtClean="0"/>
              <a:t>ife</a:t>
            </a:r>
            <a:r>
              <a:rPr lang="de-DE" sz="5400" u="sng" dirty="0" smtClean="0"/>
              <a:t> in </a:t>
            </a:r>
            <a:r>
              <a:rPr lang="de-DE" sz="5400" u="sng" dirty="0" err="1" smtClean="0"/>
              <a:t>school</a:t>
            </a:r>
            <a:endParaRPr lang="de-DE" sz="5400" u="sng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D1E23D-0C4B-4729-83E0-642BEBBC9331}"/>
              </a:ext>
            </a:extLst>
          </p:cNvPr>
          <p:cNvSpPr txBox="1"/>
          <p:nvPr/>
        </p:nvSpPr>
        <p:spPr>
          <a:xfrm>
            <a:off x="1094108" y="1930400"/>
            <a:ext cx="2701805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u="sng" dirty="0" err="1" smtClean="0"/>
              <a:t>pupils</a:t>
            </a:r>
            <a:endParaRPr lang="de-DE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Labour </a:t>
            </a:r>
            <a:r>
              <a:rPr lang="de-DE" sz="2800" dirty="0" err="1" smtClean="0"/>
              <a:t>communities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Pupils</a:t>
            </a:r>
            <a:r>
              <a:rPr lang="de-DE" sz="2800" dirty="0" smtClean="0"/>
              <a:t> </a:t>
            </a:r>
            <a:r>
              <a:rPr lang="de-DE" sz="2800" dirty="0" err="1" smtClean="0"/>
              <a:t>help</a:t>
            </a:r>
            <a:r>
              <a:rPr lang="de-DE" sz="2800" dirty="0" smtClean="0"/>
              <a:t> </a:t>
            </a:r>
            <a:r>
              <a:rPr lang="de-DE" sz="2800" dirty="0" err="1" smtClean="0"/>
              <a:t>pupils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Ambulance</a:t>
            </a:r>
            <a:r>
              <a:rPr lang="de-DE" sz="2800" dirty="0" smtClean="0"/>
              <a:t> </a:t>
            </a:r>
            <a:r>
              <a:rPr lang="de-DE" sz="2800" dirty="0" err="1" smtClean="0"/>
              <a:t>service</a:t>
            </a:r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92D2DC-AE91-48D7-BAA4-243A87222FAC}"/>
              </a:ext>
            </a:extLst>
          </p:cNvPr>
          <p:cNvSpPr txBox="1"/>
          <p:nvPr/>
        </p:nvSpPr>
        <p:spPr>
          <a:xfrm>
            <a:off x="5910582" y="2146438"/>
            <a:ext cx="24003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u="sng" dirty="0" err="1" smtClean="0"/>
              <a:t>advices</a:t>
            </a:r>
            <a:endParaRPr lang="de-DE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advisory</a:t>
            </a:r>
            <a:r>
              <a:rPr lang="de-DE" sz="2800" dirty="0"/>
              <a:t> </a:t>
            </a:r>
            <a:r>
              <a:rPr lang="de-DE" sz="2800" dirty="0" err="1" smtClean="0"/>
              <a:t>teachers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prefects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p</a:t>
            </a:r>
            <a:r>
              <a:rPr lang="de-DE" sz="2800" dirty="0" smtClean="0"/>
              <a:t>astoral </a:t>
            </a:r>
            <a:r>
              <a:rPr lang="de-DE" sz="2800" dirty="0" err="1" smtClean="0"/>
              <a:t>services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127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1174" y="23672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err="1" smtClean="0"/>
              <a:t>Questions</a:t>
            </a:r>
            <a:r>
              <a:rPr lang="de-DE" sz="5400" b="1" dirty="0" smtClean="0"/>
              <a:t>?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37386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Benutzerdefiniert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3477B2"/>
      </a:accent3>
      <a:accent4>
        <a:srgbClr val="7F8FA9"/>
      </a:accent4>
      <a:accent5>
        <a:srgbClr val="5AA2AE"/>
      </a:accent5>
      <a:accent6>
        <a:srgbClr val="1B1E3D"/>
      </a:accent6>
      <a:hlink>
        <a:srgbClr val="498DF1"/>
      </a:hlink>
      <a:folHlink>
        <a:srgbClr val="3EBBF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127</Words>
  <Application>Microsoft Office PowerPoint</Application>
  <PresentationFormat>Breitbild</PresentationFormat>
  <Paragraphs>61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Facette</vt:lpstr>
      <vt:lpstr>Halepaghen-School</vt:lpstr>
      <vt:lpstr>The HPS</vt:lpstr>
      <vt:lpstr>map</vt:lpstr>
      <vt:lpstr>                     library</vt:lpstr>
      <vt:lpstr>our new canteen</vt:lpstr>
      <vt:lpstr>                  school hall </vt:lpstr>
      <vt:lpstr>life in school</vt:lpstr>
      <vt:lpstr>life in school</vt:lpstr>
      <vt:lpstr>Questions?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Halepaghen-Schule</dc:title>
  <dc:creator>Mirjam</dc:creator>
  <cp:lastModifiedBy>Marei Behrens</cp:lastModifiedBy>
  <cp:revision>38</cp:revision>
  <dcterms:created xsi:type="dcterms:W3CDTF">2018-09-23T15:23:10Z</dcterms:created>
  <dcterms:modified xsi:type="dcterms:W3CDTF">2019-01-15T15:44:20Z</dcterms:modified>
</cp:coreProperties>
</file>